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259" r:id="rId3"/>
    <p:sldId id="267" r:id="rId4"/>
    <p:sldId id="268" r:id="rId5"/>
    <p:sldId id="270" r:id="rId6"/>
    <p:sldId id="271" r:id="rId7"/>
    <p:sldId id="272" r:id="rId8"/>
    <p:sldId id="269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" userDrawn="1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orient="horz" pos="3084" userDrawn="1">
          <p15:clr>
            <a:srgbClr val="A4A3A4"/>
          </p15:clr>
        </p15:guide>
        <p15:guide id="5" orient="horz" pos="2916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864" userDrawn="1">
          <p15:clr>
            <a:srgbClr val="A4A3A4"/>
          </p15:clr>
        </p15:guide>
        <p15:guide id="8" pos="4896" userDrawn="1">
          <p15:clr>
            <a:srgbClr val="A4A3A4"/>
          </p15:clr>
        </p15:guide>
        <p15:guide id="9" orient="horz" pos="1620" userDrawn="1">
          <p15:clr>
            <a:srgbClr val="A4A3A4"/>
          </p15:clr>
        </p15:guide>
        <p15:guide id="10" orient="horz" pos="4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126"/>
    <a:srgbClr val="996633"/>
    <a:srgbClr val="87BF83"/>
    <a:srgbClr val="B5B5B5"/>
    <a:srgbClr val="880C1B"/>
    <a:srgbClr val="50656E"/>
    <a:srgbClr val="AC9F89"/>
    <a:srgbClr val="66735B"/>
    <a:srgbClr val="7C96A1"/>
    <a:srgbClr val="DAD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4" autoAdjust="0"/>
    <p:restoredTop sz="88298" autoAdjust="0"/>
  </p:normalViewPr>
  <p:slideViewPr>
    <p:cSldViewPr snapToGrid="0" showGuides="1">
      <p:cViewPr varScale="1">
        <p:scale>
          <a:sx n="115" d="100"/>
          <a:sy n="115" d="100"/>
        </p:scale>
        <p:origin x="102" y="168"/>
      </p:cViewPr>
      <p:guideLst>
        <p:guide orient="horz" pos="132"/>
        <p:guide pos="144"/>
        <p:guide pos="5616"/>
        <p:guide orient="horz" pos="3084"/>
        <p:guide orient="horz" pos="2916"/>
        <p:guide pos="2880"/>
        <p:guide pos="864"/>
        <p:guide pos="4896"/>
        <p:guide orient="horz" pos="1620"/>
        <p:guide orient="horz" pos="49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2280" y="5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A3825-D076-4E86-B815-E9C5A97438F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73B100-2F2E-4EEA-90FF-4D0A2FDFB343}">
      <dgm:prSet phldrT="[Text]" custT="1"/>
      <dgm:spPr/>
      <dgm:t>
        <a:bodyPr/>
        <a:lstStyle/>
        <a:p>
          <a:r>
            <a:rPr lang="en-US" sz="1600" dirty="0" smtClean="0"/>
            <a:t>Implementation</a:t>
          </a:r>
          <a:endParaRPr lang="en-US" sz="1600" dirty="0"/>
        </a:p>
      </dgm:t>
    </dgm:pt>
    <dgm:pt modelId="{C800A520-AA2D-4C55-B50C-874DC3418733}" type="parTrans" cxnId="{0DFDB50A-09D2-4434-BDC0-82C0FBE16583}">
      <dgm:prSet/>
      <dgm:spPr/>
      <dgm:t>
        <a:bodyPr/>
        <a:lstStyle/>
        <a:p>
          <a:endParaRPr lang="en-US" sz="1600"/>
        </a:p>
      </dgm:t>
    </dgm:pt>
    <dgm:pt modelId="{D446D267-7A21-4F76-86E9-77036B383DFE}" type="sibTrans" cxnId="{0DFDB50A-09D2-4434-BDC0-82C0FBE16583}">
      <dgm:prSet/>
      <dgm:spPr/>
      <dgm:t>
        <a:bodyPr/>
        <a:lstStyle/>
        <a:p>
          <a:endParaRPr lang="en-US" sz="1600"/>
        </a:p>
      </dgm:t>
    </dgm:pt>
    <dgm:pt modelId="{717FD710-B1C5-409E-839A-5746D3D37830}">
      <dgm:prSet phldrT="[Text]" custT="1"/>
      <dgm:spPr/>
      <dgm:t>
        <a:bodyPr/>
        <a:lstStyle/>
        <a:p>
          <a:r>
            <a:rPr lang="en-US" sz="1600" dirty="0" smtClean="0"/>
            <a:t>Development</a:t>
          </a:r>
          <a:endParaRPr lang="en-US" sz="1600" dirty="0"/>
        </a:p>
      </dgm:t>
    </dgm:pt>
    <dgm:pt modelId="{138991B4-3D4F-4D8C-906D-06D869A8F0CB}" type="parTrans" cxnId="{9FD34955-C94B-4D4F-A31D-1C34DFD10562}">
      <dgm:prSet/>
      <dgm:spPr/>
      <dgm:t>
        <a:bodyPr/>
        <a:lstStyle/>
        <a:p>
          <a:endParaRPr lang="en-US" sz="1600"/>
        </a:p>
      </dgm:t>
    </dgm:pt>
    <dgm:pt modelId="{66FC409E-8F99-486B-8C5D-BD685D191D2B}" type="sibTrans" cxnId="{9FD34955-C94B-4D4F-A31D-1C34DFD10562}">
      <dgm:prSet/>
      <dgm:spPr/>
      <dgm:t>
        <a:bodyPr/>
        <a:lstStyle/>
        <a:p>
          <a:endParaRPr lang="en-US" sz="1600"/>
        </a:p>
      </dgm:t>
    </dgm:pt>
    <dgm:pt modelId="{21557ECD-F323-4AD1-8CE6-86D5E4CE986A}">
      <dgm:prSet phldrT="[Text]" custT="1"/>
      <dgm:spPr/>
      <dgm:t>
        <a:bodyPr/>
        <a:lstStyle/>
        <a:p>
          <a:r>
            <a:rPr lang="en-US" sz="1600" dirty="0" smtClean="0"/>
            <a:t>Domains</a:t>
          </a:r>
          <a:endParaRPr lang="en-US" sz="1600" dirty="0"/>
        </a:p>
      </dgm:t>
    </dgm:pt>
    <dgm:pt modelId="{29F24280-232B-4A95-A94B-73CFD2323AB5}" type="parTrans" cxnId="{6AC27F7E-8260-433F-B6FE-C294C2DB1F15}">
      <dgm:prSet/>
      <dgm:spPr/>
      <dgm:t>
        <a:bodyPr/>
        <a:lstStyle/>
        <a:p>
          <a:endParaRPr lang="en-US" sz="1600"/>
        </a:p>
      </dgm:t>
    </dgm:pt>
    <dgm:pt modelId="{E0077F63-F322-4C98-9C9F-ADADD316AED0}" type="sibTrans" cxnId="{6AC27F7E-8260-433F-B6FE-C294C2DB1F15}">
      <dgm:prSet/>
      <dgm:spPr/>
      <dgm:t>
        <a:bodyPr/>
        <a:lstStyle/>
        <a:p>
          <a:endParaRPr lang="en-US" sz="1600"/>
        </a:p>
      </dgm:t>
    </dgm:pt>
    <dgm:pt modelId="{E57CE74D-36B2-478C-95B6-FD5CFA0F24BF}">
      <dgm:prSet phldrT="[Text]" custT="1"/>
      <dgm:spPr/>
      <dgm:t>
        <a:bodyPr/>
        <a:lstStyle/>
        <a:p>
          <a:r>
            <a:rPr lang="en-US" sz="1600" dirty="0" smtClean="0"/>
            <a:t>How MBE is used and where</a:t>
          </a:r>
          <a:endParaRPr lang="en-US" sz="1600" dirty="0"/>
        </a:p>
      </dgm:t>
    </dgm:pt>
    <dgm:pt modelId="{72CF481F-AA2D-4A77-B798-03E01B5400A3}" type="parTrans" cxnId="{CF8A351B-E854-4CE4-8404-4A1EFF00D6B8}">
      <dgm:prSet/>
      <dgm:spPr/>
      <dgm:t>
        <a:bodyPr/>
        <a:lstStyle/>
        <a:p>
          <a:endParaRPr lang="en-US" sz="1600"/>
        </a:p>
      </dgm:t>
    </dgm:pt>
    <dgm:pt modelId="{740C3F7C-F4CB-485C-86BA-84AF54F6CA28}" type="sibTrans" cxnId="{CF8A351B-E854-4CE4-8404-4A1EFF00D6B8}">
      <dgm:prSet/>
      <dgm:spPr/>
      <dgm:t>
        <a:bodyPr/>
        <a:lstStyle/>
        <a:p>
          <a:endParaRPr lang="en-US" sz="1600"/>
        </a:p>
      </dgm:t>
    </dgm:pt>
    <dgm:pt modelId="{AD512A3D-D141-43A7-B786-48F0832D828D}">
      <dgm:prSet phldrT="[Text]" custT="1"/>
      <dgm:spPr/>
      <dgm:t>
        <a:bodyPr/>
        <a:lstStyle/>
        <a:p>
          <a:r>
            <a:rPr lang="en-US" sz="1600" dirty="0" smtClean="0"/>
            <a:t>What efforts are leading the way for better MBE</a:t>
          </a:r>
          <a:endParaRPr lang="en-US" sz="1600" dirty="0"/>
        </a:p>
      </dgm:t>
    </dgm:pt>
    <dgm:pt modelId="{B07BBFC9-D783-434C-AE26-1847DD0A339B}" type="parTrans" cxnId="{4102A0AE-C6C7-4347-86F2-23A4266E4D71}">
      <dgm:prSet/>
      <dgm:spPr/>
      <dgm:t>
        <a:bodyPr/>
        <a:lstStyle/>
        <a:p>
          <a:endParaRPr lang="en-US" sz="1600"/>
        </a:p>
      </dgm:t>
    </dgm:pt>
    <dgm:pt modelId="{0641A1D3-3574-44AF-81B3-00375323430D}" type="sibTrans" cxnId="{4102A0AE-C6C7-4347-86F2-23A4266E4D71}">
      <dgm:prSet/>
      <dgm:spPr/>
      <dgm:t>
        <a:bodyPr/>
        <a:lstStyle/>
        <a:p>
          <a:endParaRPr lang="en-US" sz="1600"/>
        </a:p>
      </dgm:t>
    </dgm:pt>
    <dgm:pt modelId="{8AA32C83-0DE4-4191-814B-86AFCCAC3FA3}">
      <dgm:prSet phldrT="[Text]" custT="1"/>
      <dgm:spPr/>
      <dgm:t>
        <a:bodyPr/>
        <a:lstStyle/>
        <a:p>
          <a:r>
            <a:rPr lang="en-US" sz="1600" dirty="0" smtClean="0"/>
            <a:t>How do different domains interact in the MBE ecosystem and throughout project lifecycle</a:t>
          </a:r>
          <a:endParaRPr lang="en-US" sz="1600" dirty="0"/>
        </a:p>
      </dgm:t>
    </dgm:pt>
    <dgm:pt modelId="{4D02CB54-A01D-4E80-A93D-F336F0624A64}" type="parTrans" cxnId="{B0A59E8E-CA74-4899-BF4D-7F0C7C6EA0C7}">
      <dgm:prSet/>
      <dgm:spPr/>
      <dgm:t>
        <a:bodyPr/>
        <a:lstStyle/>
        <a:p>
          <a:endParaRPr lang="en-US" sz="1600"/>
        </a:p>
      </dgm:t>
    </dgm:pt>
    <dgm:pt modelId="{69D79B58-5928-4B8F-94CE-500CBA7EC1CB}" type="sibTrans" cxnId="{B0A59E8E-CA74-4899-BF4D-7F0C7C6EA0C7}">
      <dgm:prSet/>
      <dgm:spPr/>
      <dgm:t>
        <a:bodyPr/>
        <a:lstStyle/>
        <a:p>
          <a:endParaRPr lang="en-US" sz="1600"/>
        </a:p>
      </dgm:t>
    </dgm:pt>
    <dgm:pt modelId="{A24A2AEF-1E8C-47CA-AD33-5A0F6B1B688E}">
      <dgm:prSet phldrT="[Text]" custT="1"/>
      <dgm:spPr/>
      <dgm:t>
        <a:bodyPr/>
        <a:lstStyle/>
        <a:p>
          <a:r>
            <a:rPr lang="en-US" sz="1600" dirty="0" smtClean="0"/>
            <a:t>Resources and Training</a:t>
          </a:r>
          <a:endParaRPr lang="en-US" sz="1600" dirty="0"/>
        </a:p>
      </dgm:t>
    </dgm:pt>
    <dgm:pt modelId="{1D61FD01-536D-4732-AF8A-D2D13483861A}" type="parTrans" cxnId="{DAE0BB91-1C6E-45DB-92CB-993BD649E33D}">
      <dgm:prSet/>
      <dgm:spPr/>
      <dgm:t>
        <a:bodyPr/>
        <a:lstStyle/>
        <a:p>
          <a:endParaRPr lang="en-US" sz="1600"/>
        </a:p>
      </dgm:t>
    </dgm:pt>
    <dgm:pt modelId="{B8531E80-1593-4FEC-91EC-7CA1C9DB7DF5}" type="sibTrans" cxnId="{DAE0BB91-1C6E-45DB-92CB-993BD649E33D}">
      <dgm:prSet/>
      <dgm:spPr/>
      <dgm:t>
        <a:bodyPr/>
        <a:lstStyle/>
        <a:p>
          <a:endParaRPr lang="en-US" sz="1600"/>
        </a:p>
      </dgm:t>
    </dgm:pt>
    <dgm:pt modelId="{405A6A06-3728-4D77-91B6-FDAF9074F709}">
      <dgm:prSet phldrT="[Text]" custT="1"/>
      <dgm:spPr/>
      <dgm:t>
        <a:bodyPr/>
        <a:lstStyle/>
        <a:p>
          <a:r>
            <a:rPr lang="en-US" sz="1600" dirty="0" smtClean="0"/>
            <a:t>How is MBE supported and Infused</a:t>
          </a:r>
          <a:endParaRPr lang="en-US" sz="1600" dirty="0"/>
        </a:p>
      </dgm:t>
    </dgm:pt>
    <dgm:pt modelId="{110160C0-0A53-48F4-A560-F8E7A304D482}" type="parTrans" cxnId="{3A0BEDF6-6336-4759-87ED-6FB01EF34F4E}">
      <dgm:prSet/>
      <dgm:spPr/>
      <dgm:t>
        <a:bodyPr/>
        <a:lstStyle/>
        <a:p>
          <a:endParaRPr lang="en-US" sz="1600"/>
        </a:p>
      </dgm:t>
    </dgm:pt>
    <dgm:pt modelId="{CBBA6B58-0775-44CD-A49D-344579000015}" type="sibTrans" cxnId="{3A0BEDF6-6336-4759-87ED-6FB01EF34F4E}">
      <dgm:prSet/>
      <dgm:spPr/>
      <dgm:t>
        <a:bodyPr/>
        <a:lstStyle/>
        <a:p>
          <a:endParaRPr lang="en-US" sz="1600"/>
        </a:p>
      </dgm:t>
    </dgm:pt>
    <dgm:pt modelId="{F1EEE528-BEF4-4975-9E23-8775F395F483}" type="pres">
      <dgm:prSet presAssocID="{BC8A3825-D076-4E86-B815-E9C5A97438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2756A99-24F2-4D8E-BABB-5DC88C0A6331}" type="pres">
      <dgm:prSet presAssocID="{BC8A3825-D076-4E86-B815-E9C5A97438F2}" presName="Name1" presStyleCnt="0"/>
      <dgm:spPr/>
    </dgm:pt>
    <dgm:pt modelId="{1C56BDDE-57BB-49F8-BD13-9CD5A38B8E69}" type="pres">
      <dgm:prSet presAssocID="{BC8A3825-D076-4E86-B815-E9C5A97438F2}" presName="cycle" presStyleCnt="0"/>
      <dgm:spPr/>
    </dgm:pt>
    <dgm:pt modelId="{13FC3B6A-41C9-4593-9539-9FCE69D76C46}" type="pres">
      <dgm:prSet presAssocID="{BC8A3825-D076-4E86-B815-E9C5A97438F2}" presName="srcNode" presStyleLbl="node1" presStyleIdx="0" presStyleCnt="4"/>
      <dgm:spPr/>
    </dgm:pt>
    <dgm:pt modelId="{6CB0C90F-0A6B-4932-8149-99C6C2815184}" type="pres">
      <dgm:prSet presAssocID="{BC8A3825-D076-4E86-B815-E9C5A97438F2}" presName="conn" presStyleLbl="parChTrans1D2" presStyleIdx="0" presStyleCnt="1"/>
      <dgm:spPr/>
      <dgm:t>
        <a:bodyPr/>
        <a:lstStyle/>
        <a:p>
          <a:endParaRPr lang="en-US"/>
        </a:p>
      </dgm:t>
    </dgm:pt>
    <dgm:pt modelId="{C8BF0CB6-7CD4-4881-84A1-EBAE92EC8072}" type="pres">
      <dgm:prSet presAssocID="{BC8A3825-D076-4E86-B815-E9C5A97438F2}" presName="extraNode" presStyleLbl="node1" presStyleIdx="0" presStyleCnt="4"/>
      <dgm:spPr/>
    </dgm:pt>
    <dgm:pt modelId="{59D01EB4-84CC-4236-A30B-725C363F1811}" type="pres">
      <dgm:prSet presAssocID="{BC8A3825-D076-4E86-B815-E9C5A97438F2}" presName="dstNode" presStyleLbl="node1" presStyleIdx="0" presStyleCnt="4"/>
      <dgm:spPr/>
    </dgm:pt>
    <dgm:pt modelId="{0ABE3A33-7543-4C3F-8E07-B80EA90CF257}" type="pres">
      <dgm:prSet presAssocID="{2273B100-2F2E-4EEA-90FF-4D0A2FDFB34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5D71D-7354-46B2-AA2E-051482D0D7D9}" type="pres">
      <dgm:prSet presAssocID="{2273B100-2F2E-4EEA-90FF-4D0A2FDFB343}" presName="accent_1" presStyleCnt="0"/>
      <dgm:spPr/>
    </dgm:pt>
    <dgm:pt modelId="{8DB2935C-E06D-4963-BDC5-29F127601DB3}" type="pres">
      <dgm:prSet presAssocID="{2273B100-2F2E-4EEA-90FF-4D0A2FDFB343}" presName="accentRepeatNode" presStyleLbl="solidFgAcc1" presStyleIdx="0" presStyleCnt="4"/>
      <dgm:spPr/>
    </dgm:pt>
    <dgm:pt modelId="{D4764FA0-BF51-4857-9B0D-56DD171A71C0}" type="pres">
      <dgm:prSet presAssocID="{717FD710-B1C5-409E-839A-5746D3D3783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50D27-9FA2-48EB-8A4F-789B3D5ECDD8}" type="pres">
      <dgm:prSet presAssocID="{717FD710-B1C5-409E-839A-5746D3D37830}" presName="accent_2" presStyleCnt="0"/>
      <dgm:spPr/>
    </dgm:pt>
    <dgm:pt modelId="{70533C92-D27C-425B-AFA2-60541B967241}" type="pres">
      <dgm:prSet presAssocID="{717FD710-B1C5-409E-839A-5746D3D37830}" presName="accentRepeatNode" presStyleLbl="solidFgAcc1" presStyleIdx="1" presStyleCnt="4"/>
      <dgm:spPr/>
    </dgm:pt>
    <dgm:pt modelId="{E3FC8B9A-AC22-4562-B3ED-4A673597FA8C}" type="pres">
      <dgm:prSet presAssocID="{21557ECD-F323-4AD1-8CE6-86D5E4CE986A}" presName="text_3" presStyleLbl="node1" presStyleIdx="2" presStyleCnt="4" custScaleY="140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8940A-D98F-4D5A-B735-4117555E1B08}" type="pres">
      <dgm:prSet presAssocID="{21557ECD-F323-4AD1-8CE6-86D5E4CE986A}" presName="accent_3" presStyleCnt="0"/>
      <dgm:spPr/>
    </dgm:pt>
    <dgm:pt modelId="{AAC4FCE1-8A12-427A-B331-FF5659B93CE9}" type="pres">
      <dgm:prSet presAssocID="{21557ECD-F323-4AD1-8CE6-86D5E4CE986A}" presName="accentRepeatNode" presStyleLbl="solidFgAcc1" presStyleIdx="2" presStyleCnt="4"/>
      <dgm:spPr/>
    </dgm:pt>
    <dgm:pt modelId="{B55B23EE-FF41-4C70-8EBD-D99E9B0D1279}" type="pres">
      <dgm:prSet presAssocID="{A24A2AEF-1E8C-47CA-AD33-5A0F6B1B688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38CC6-E5B0-4A34-8B3D-130838EB35AE}" type="pres">
      <dgm:prSet presAssocID="{A24A2AEF-1E8C-47CA-AD33-5A0F6B1B688E}" presName="accent_4" presStyleCnt="0"/>
      <dgm:spPr/>
    </dgm:pt>
    <dgm:pt modelId="{7C4BEECD-B088-40F6-965F-84B78F06C8F3}" type="pres">
      <dgm:prSet presAssocID="{A24A2AEF-1E8C-47CA-AD33-5A0F6B1B688E}" presName="accentRepeatNode" presStyleLbl="solidFgAcc1" presStyleIdx="3" presStyleCnt="4"/>
      <dgm:spPr/>
    </dgm:pt>
  </dgm:ptLst>
  <dgm:cxnLst>
    <dgm:cxn modelId="{C82CE954-BE4B-463A-B4C9-01B1B5834030}" type="presOf" srcId="{2273B100-2F2E-4EEA-90FF-4D0A2FDFB343}" destId="{0ABE3A33-7543-4C3F-8E07-B80EA90CF257}" srcOrd="0" destOrd="0" presId="urn:microsoft.com/office/officeart/2008/layout/VerticalCurvedList"/>
    <dgm:cxn modelId="{76B67291-5AB8-465F-A9AC-96766388A15F}" type="presOf" srcId="{AD512A3D-D141-43A7-B786-48F0832D828D}" destId="{D4764FA0-BF51-4857-9B0D-56DD171A71C0}" srcOrd="0" destOrd="1" presId="urn:microsoft.com/office/officeart/2008/layout/VerticalCurvedList"/>
    <dgm:cxn modelId="{F5E7491A-37E3-461D-BA8C-10FC875FF87B}" type="presOf" srcId="{717FD710-B1C5-409E-839A-5746D3D37830}" destId="{D4764FA0-BF51-4857-9B0D-56DD171A71C0}" srcOrd="0" destOrd="0" presId="urn:microsoft.com/office/officeart/2008/layout/VerticalCurvedList"/>
    <dgm:cxn modelId="{6AC27F7E-8260-433F-B6FE-C294C2DB1F15}" srcId="{BC8A3825-D076-4E86-B815-E9C5A97438F2}" destId="{21557ECD-F323-4AD1-8CE6-86D5E4CE986A}" srcOrd="2" destOrd="0" parTransId="{29F24280-232B-4A95-A94B-73CFD2323AB5}" sibTransId="{E0077F63-F322-4C98-9C9F-ADADD316AED0}"/>
    <dgm:cxn modelId="{13376949-7B01-4D2F-8890-5A48A1DA52F0}" type="presOf" srcId="{405A6A06-3728-4D77-91B6-FDAF9074F709}" destId="{B55B23EE-FF41-4C70-8EBD-D99E9B0D1279}" srcOrd="0" destOrd="1" presId="urn:microsoft.com/office/officeart/2008/layout/VerticalCurvedList"/>
    <dgm:cxn modelId="{3DF88BDF-2605-44B0-86AF-79670E92AC00}" type="presOf" srcId="{8AA32C83-0DE4-4191-814B-86AFCCAC3FA3}" destId="{E3FC8B9A-AC22-4562-B3ED-4A673597FA8C}" srcOrd="0" destOrd="1" presId="urn:microsoft.com/office/officeart/2008/layout/VerticalCurvedList"/>
    <dgm:cxn modelId="{CF8A351B-E854-4CE4-8404-4A1EFF00D6B8}" srcId="{2273B100-2F2E-4EEA-90FF-4D0A2FDFB343}" destId="{E57CE74D-36B2-478C-95B6-FD5CFA0F24BF}" srcOrd="0" destOrd="0" parTransId="{72CF481F-AA2D-4A77-B798-03E01B5400A3}" sibTransId="{740C3F7C-F4CB-485C-86BA-84AF54F6CA28}"/>
    <dgm:cxn modelId="{B0A59E8E-CA74-4899-BF4D-7F0C7C6EA0C7}" srcId="{21557ECD-F323-4AD1-8CE6-86D5E4CE986A}" destId="{8AA32C83-0DE4-4191-814B-86AFCCAC3FA3}" srcOrd="0" destOrd="0" parTransId="{4D02CB54-A01D-4E80-A93D-F336F0624A64}" sibTransId="{69D79B58-5928-4B8F-94CE-500CBA7EC1CB}"/>
    <dgm:cxn modelId="{9FD34955-C94B-4D4F-A31D-1C34DFD10562}" srcId="{BC8A3825-D076-4E86-B815-E9C5A97438F2}" destId="{717FD710-B1C5-409E-839A-5746D3D37830}" srcOrd="1" destOrd="0" parTransId="{138991B4-3D4F-4D8C-906D-06D869A8F0CB}" sibTransId="{66FC409E-8F99-486B-8C5D-BD685D191D2B}"/>
    <dgm:cxn modelId="{3F072365-266F-45C2-8C25-2106B6B5454B}" type="presOf" srcId="{A24A2AEF-1E8C-47CA-AD33-5A0F6B1B688E}" destId="{B55B23EE-FF41-4C70-8EBD-D99E9B0D1279}" srcOrd="0" destOrd="0" presId="urn:microsoft.com/office/officeart/2008/layout/VerticalCurvedList"/>
    <dgm:cxn modelId="{4102A0AE-C6C7-4347-86F2-23A4266E4D71}" srcId="{717FD710-B1C5-409E-839A-5746D3D37830}" destId="{AD512A3D-D141-43A7-B786-48F0832D828D}" srcOrd="0" destOrd="0" parTransId="{B07BBFC9-D783-434C-AE26-1847DD0A339B}" sibTransId="{0641A1D3-3574-44AF-81B3-00375323430D}"/>
    <dgm:cxn modelId="{C34C6DD8-C781-4759-AE73-970EEAA93A5D}" type="presOf" srcId="{740C3F7C-F4CB-485C-86BA-84AF54F6CA28}" destId="{6CB0C90F-0A6B-4932-8149-99C6C2815184}" srcOrd="0" destOrd="0" presId="urn:microsoft.com/office/officeart/2008/layout/VerticalCurvedList"/>
    <dgm:cxn modelId="{54FD5AD8-4F02-46CF-BA62-640794F5998B}" type="presOf" srcId="{E57CE74D-36B2-478C-95B6-FD5CFA0F24BF}" destId="{0ABE3A33-7543-4C3F-8E07-B80EA90CF257}" srcOrd="0" destOrd="1" presId="urn:microsoft.com/office/officeart/2008/layout/VerticalCurvedList"/>
    <dgm:cxn modelId="{7116B6B4-325B-402E-9839-CA1C4507011F}" type="presOf" srcId="{21557ECD-F323-4AD1-8CE6-86D5E4CE986A}" destId="{E3FC8B9A-AC22-4562-B3ED-4A673597FA8C}" srcOrd="0" destOrd="0" presId="urn:microsoft.com/office/officeart/2008/layout/VerticalCurvedList"/>
    <dgm:cxn modelId="{3A0BEDF6-6336-4759-87ED-6FB01EF34F4E}" srcId="{A24A2AEF-1E8C-47CA-AD33-5A0F6B1B688E}" destId="{405A6A06-3728-4D77-91B6-FDAF9074F709}" srcOrd="0" destOrd="0" parTransId="{110160C0-0A53-48F4-A560-F8E7A304D482}" sibTransId="{CBBA6B58-0775-44CD-A49D-344579000015}"/>
    <dgm:cxn modelId="{0DFDB50A-09D2-4434-BDC0-82C0FBE16583}" srcId="{BC8A3825-D076-4E86-B815-E9C5A97438F2}" destId="{2273B100-2F2E-4EEA-90FF-4D0A2FDFB343}" srcOrd="0" destOrd="0" parTransId="{C800A520-AA2D-4C55-B50C-874DC3418733}" sibTransId="{D446D267-7A21-4F76-86E9-77036B383DFE}"/>
    <dgm:cxn modelId="{DAE0BB91-1C6E-45DB-92CB-993BD649E33D}" srcId="{BC8A3825-D076-4E86-B815-E9C5A97438F2}" destId="{A24A2AEF-1E8C-47CA-AD33-5A0F6B1B688E}" srcOrd="3" destOrd="0" parTransId="{1D61FD01-536D-4732-AF8A-D2D13483861A}" sibTransId="{B8531E80-1593-4FEC-91EC-7CA1C9DB7DF5}"/>
    <dgm:cxn modelId="{5EC0696A-A367-4C34-8AAA-B5047E2818EA}" type="presOf" srcId="{BC8A3825-D076-4E86-B815-E9C5A97438F2}" destId="{F1EEE528-BEF4-4975-9E23-8775F395F483}" srcOrd="0" destOrd="0" presId="urn:microsoft.com/office/officeart/2008/layout/VerticalCurvedList"/>
    <dgm:cxn modelId="{F7B6E558-D734-4933-A5B5-ECA11046F986}" type="presParOf" srcId="{F1EEE528-BEF4-4975-9E23-8775F395F483}" destId="{A2756A99-24F2-4D8E-BABB-5DC88C0A6331}" srcOrd="0" destOrd="0" presId="urn:microsoft.com/office/officeart/2008/layout/VerticalCurvedList"/>
    <dgm:cxn modelId="{30514D4C-C5D7-4BD5-A3A0-953039BBB63F}" type="presParOf" srcId="{A2756A99-24F2-4D8E-BABB-5DC88C0A6331}" destId="{1C56BDDE-57BB-49F8-BD13-9CD5A38B8E69}" srcOrd="0" destOrd="0" presId="urn:microsoft.com/office/officeart/2008/layout/VerticalCurvedList"/>
    <dgm:cxn modelId="{8B34D4C6-B339-45D7-AD3C-A4B38F49F17A}" type="presParOf" srcId="{1C56BDDE-57BB-49F8-BD13-9CD5A38B8E69}" destId="{13FC3B6A-41C9-4593-9539-9FCE69D76C46}" srcOrd="0" destOrd="0" presId="urn:microsoft.com/office/officeart/2008/layout/VerticalCurvedList"/>
    <dgm:cxn modelId="{C3D70C27-C0D1-4423-B628-B9CEFEF9464C}" type="presParOf" srcId="{1C56BDDE-57BB-49F8-BD13-9CD5A38B8E69}" destId="{6CB0C90F-0A6B-4932-8149-99C6C2815184}" srcOrd="1" destOrd="0" presId="urn:microsoft.com/office/officeart/2008/layout/VerticalCurvedList"/>
    <dgm:cxn modelId="{3F322B2E-BB3D-4E45-B6BD-54D2269842C5}" type="presParOf" srcId="{1C56BDDE-57BB-49F8-BD13-9CD5A38B8E69}" destId="{C8BF0CB6-7CD4-4881-84A1-EBAE92EC8072}" srcOrd="2" destOrd="0" presId="urn:microsoft.com/office/officeart/2008/layout/VerticalCurvedList"/>
    <dgm:cxn modelId="{75A7095A-52B9-4252-B226-FA3CF9886AD9}" type="presParOf" srcId="{1C56BDDE-57BB-49F8-BD13-9CD5A38B8E69}" destId="{59D01EB4-84CC-4236-A30B-725C363F1811}" srcOrd="3" destOrd="0" presId="urn:microsoft.com/office/officeart/2008/layout/VerticalCurvedList"/>
    <dgm:cxn modelId="{400D4CEF-D4EE-41DB-B922-E0218EC57247}" type="presParOf" srcId="{A2756A99-24F2-4D8E-BABB-5DC88C0A6331}" destId="{0ABE3A33-7543-4C3F-8E07-B80EA90CF257}" srcOrd="1" destOrd="0" presId="urn:microsoft.com/office/officeart/2008/layout/VerticalCurvedList"/>
    <dgm:cxn modelId="{4730B354-F23F-40F3-A9C8-EC0F339CAEA4}" type="presParOf" srcId="{A2756A99-24F2-4D8E-BABB-5DC88C0A6331}" destId="{0F85D71D-7354-46B2-AA2E-051482D0D7D9}" srcOrd="2" destOrd="0" presId="urn:microsoft.com/office/officeart/2008/layout/VerticalCurvedList"/>
    <dgm:cxn modelId="{EEAB3D3B-B1C0-4DDB-AE92-D1D5C1CCD4EC}" type="presParOf" srcId="{0F85D71D-7354-46B2-AA2E-051482D0D7D9}" destId="{8DB2935C-E06D-4963-BDC5-29F127601DB3}" srcOrd="0" destOrd="0" presId="urn:microsoft.com/office/officeart/2008/layout/VerticalCurvedList"/>
    <dgm:cxn modelId="{EB1F1729-CF63-4050-90CA-B0BFB1A72E71}" type="presParOf" srcId="{A2756A99-24F2-4D8E-BABB-5DC88C0A6331}" destId="{D4764FA0-BF51-4857-9B0D-56DD171A71C0}" srcOrd="3" destOrd="0" presId="urn:microsoft.com/office/officeart/2008/layout/VerticalCurvedList"/>
    <dgm:cxn modelId="{64B28AFB-9C7B-4B9E-B97C-1A4283EFBB51}" type="presParOf" srcId="{A2756A99-24F2-4D8E-BABB-5DC88C0A6331}" destId="{CDF50D27-9FA2-48EB-8A4F-789B3D5ECDD8}" srcOrd="4" destOrd="0" presId="urn:microsoft.com/office/officeart/2008/layout/VerticalCurvedList"/>
    <dgm:cxn modelId="{7F7CE9C2-9975-41E5-8114-074EF58E450A}" type="presParOf" srcId="{CDF50D27-9FA2-48EB-8A4F-789B3D5ECDD8}" destId="{70533C92-D27C-425B-AFA2-60541B967241}" srcOrd="0" destOrd="0" presId="urn:microsoft.com/office/officeart/2008/layout/VerticalCurvedList"/>
    <dgm:cxn modelId="{4E6BBDDC-0EFB-41C9-B7D5-E081B3C13B8B}" type="presParOf" srcId="{A2756A99-24F2-4D8E-BABB-5DC88C0A6331}" destId="{E3FC8B9A-AC22-4562-B3ED-4A673597FA8C}" srcOrd="5" destOrd="0" presId="urn:microsoft.com/office/officeart/2008/layout/VerticalCurvedList"/>
    <dgm:cxn modelId="{E7592A93-B906-4D09-A0BE-C8E38B4F08BE}" type="presParOf" srcId="{A2756A99-24F2-4D8E-BABB-5DC88C0A6331}" destId="{5E08940A-D98F-4D5A-B735-4117555E1B08}" srcOrd="6" destOrd="0" presId="urn:microsoft.com/office/officeart/2008/layout/VerticalCurvedList"/>
    <dgm:cxn modelId="{D9F5EECF-ADA1-4BAE-9868-B401FDFA7B9B}" type="presParOf" srcId="{5E08940A-D98F-4D5A-B735-4117555E1B08}" destId="{AAC4FCE1-8A12-427A-B331-FF5659B93CE9}" srcOrd="0" destOrd="0" presId="urn:microsoft.com/office/officeart/2008/layout/VerticalCurvedList"/>
    <dgm:cxn modelId="{176F976B-56F9-475B-AB36-2A2B11D8D2E2}" type="presParOf" srcId="{A2756A99-24F2-4D8E-BABB-5DC88C0A6331}" destId="{B55B23EE-FF41-4C70-8EBD-D99E9B0D1279}" srcOrd="7" destOrd="0" presId="urn:microsoft.com/office/officeart/2008/layout/VerticalCurvedList"/>
    <dgm:cxn modelId="{B0997A5A-A60F-4062-B27A-B00B0A10CD42}" type="presParOf" srcId="{A2756A99-24F2-4D8E-BABB-5DC88C0A6331}" destId="{33638CC6-E5B0-4A34-8B3D-130838EB35AE}" srcOrd="8" destOrd="0" presId="urn:microsoft.com/office/officeart/2008/layout/VerticalCurvedList"/>
    <dgm:cxn modelId="{F2F0FFD3-6206-4228-AF21-62A68C676FAB}" type="presParOf" srcId="{33638CC6-E5B0-4A34-8B3D-130838EB35AE}" destId="{7C4BEECD-B088-40F6-965F-84B78F06C8F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8A3825-D076-4E86-B815-E9C5A97438F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73B100-2F2E-4EEA-90FF-4D0A2FDFB343}">
      <dgm:prSet phldrT="[Text]" custT="1"/>
      <dgm:spPr/>
      <dgm:t>
        <a:bodyPr/>
        <a:lstStyle/>
        <a:p>
          <a:r>
            <a:rPr lang="en-US" sz="1400" dirty="0" smtClean="0"/>
            <a:t>Development in Domain Centric Tools</a:t>
          </a:r>
          <a:endParaRPr lang="en-US" sz="1400" dirty="0"/>
        </a:p>
      </dgm:t>
    </dgm:pt>
    <dgm:pt modelId="{C800A520-AA2D-4C55-B50C-874DC3418733}" type="parTrans" cxnId="{0DFDB50A-09D2-4434-BDC0-82C0FBE16583}">
      <dgm:prSet/>
      <dgm:spPr/>
      <dgm:t>
        <a:bodyPr/>
        <a:lstStyle/>
        <a:p>
          <a:endParaRPr lang="en-US" sz="1400"/>
        </a:p>
      </dgm:t>
    </dgm:pt>
    <dgm:pt modelId="{D446D267-7A21-4F76-86E9-77036B383DFE}" type="sibTrans" cxnId="{0DFDB50A-09D2-4434-BDC0-82C0FBE16583}">
      <dgm:prSet/>
      <dgm:spPr/>
      <dgm:t>
        <a:bodyPr/>
        <a:lstStyle/>
        <a:p>
          <a:endParaRPr lang="en-US" sz="1400"/>
        </a:p>
      </dgm:t>
    </dgm:pt>
    <dgm:pt modelId="{717FD710-B1C5-409E-839A-5746D3D37830}">
      <dgm:prSet phldrT="[Text]" custT="1"/>
      <dgm:spPr/>
      <dgm:t>
        <a:bodyPr/>
        <a:lstStyle/>
        <a:p>
          <a:r>
            <a:rPr lang="en-US" sz="1400" dirty="0" smtClean="0"/>
            <a:t>Integrating and linking data between domain tools</a:t>
          </a:r>
          <a:endParaRPr lang="en-US" sz="1400" dirty="0"/>
        </a:p>
      </dgm:t>
    </dgm:pt>
    <dgm:pt modelId="{138991B4-3D4F-4D8C-906D-06D869A8F0CB}" type="parTrans" cxnId="{9FD34955-C94B-4D4F-A31D-1C34DFD10562}">
      <dgm:prSet/>
      <dgm:spPr/>
      <dgm:t>
        <a:bodyPr/>
        <a:lstStyle/>
        <a:p>
          <a:endParaRPr lang="en-US" sz="1400"/>
        </a:p>
      </dgm:t>
    </dgm:pt>
    <dgm:pt modelId="{66FC409E-8F99-486B-8C5D-BD685D191D2B}" type="sibTrans" cxnId="{9FD34955-C94B-4D4F-A31D-1C34DFD10562}">
      <dgm:prSet/>
      <dgm:spPr/>
      <dgm:t>
        <a:bodyPr/>
        <a:lstStyle/>
        <a:p>
          <a:endParaRPr lang="en-US" sz="1400"/>
        </a:p>
      </dgm:t>
    </dgm:pt>
    <dgm:pt modelId="{21557ECD-F323-4AD1-8CE6-86D5E4CE986A}">
      <dgm:prSet phldrT="[Text]" custT="1"/>
      <dgm:spPr/>
      <dgm:t>
        <a:bodyPr/>
        <a:lstStyle/>
        <a:p>
          <a:r>
            <a:rPr lang="en-US" sz="1400" dirty="0" smtClean="0"/>
            <a:t>Evolving the Ecosystem</a:t>
          </a:r>
          <a:endParaRPr lang="en-US" sz="1400" dirty="0"/>
        </a:p>
      </dgm:t>
    </dgm:pt>
    <dgm:pt modelId="{29F24280-232B-4A95-A94B-73CFD2323AB5}" type="parTrans" cxnId="{6AC27F7E-8260-433F-B6FE-C294C2DB1F15}">
      <dgm:prSet/>
      <dgm:spPr/>
      <dgm:t>
        <a:bodyPr/>
        <a:lstStyle/>
        <a:p>
          <a:endParaRPr lang="en-US" sz="1400"/>
        </a:p>
      </dgm:t>
    </dgm:pt>
    <dgm:pt modelId="{E0077F63-F322-4C98-9C9F-ADADD316AED0}" type="sibTrans" cxnId="{6AC27F7E-8260-433F-B6FE-C294C2DB1F15}">
      <dgm:prSet/>
      <dgm:spPr/>
      <dgm:t>
        <a:bodyPr/>
        <a:lstStyle/>
        <a:p>
          <a:endParaRPr lang="en-US" sz="1400"/>
        </a:p>
      </dgm:t>
    </dgm:pt>
    <dgm:pt modelId="{E57CE74D-36B2-478C-95B6-FD5CFA0F24BF}">
      <dgm:prSet phldrT="[Text]" custT="1"/>
      <dgm:spPr/>
      <dgm:t>
        <a:bodyPr/>
        <a:lstStyle/>
        <a:p>
          <a:r>
            <a:rPr lang="en-US" sz="1200" dirty="0" smtClean="0"/>
            <a:t>Embraces best practices</a:t>
          </a:r>
          <a:endParaRPr lang="en-US" sz="1200" dirty="0"/>
        </a:p>
      </dgm:t>
    </dgm:pt>
    <dgm:pt modelId="{72CF481F-AA2D-4A77-B798-03E01B5400A3}" type="parTrans" cxnId="{CF8A351B-E854-4CE4-8404-4A1EFF00D6B8}">
      <dgm:prSet/>
      <dgm:spPr/>
      <dgm:t>
        <a:bodyPr/>
        <a:lstStyle/>
        <a:p>
          <a:endParaRPr lang="en-US" sz="1400"/>
        </a:p>
      </dgm:t>
    </dgm:pt>
    <dgm:pt modelId="{740C3F7C-F4CB-485C-86BA-84AF54F6CA28}" type="sibTrans" cxnId="{CF8A351B-E854-4CE4-8404-4A1EFF00D6B8}">
      <dgm:prSet/>
      <dgm:spPr/>
      <dgm:t>
        <a:bodyPr/>
        <a:lstStyle/>
        <a:p>
          <a:endParaRPr lang="en-US" sz="1400"/>
        </a:p>
      </dgm:t>
    </dgm:pt>
    <dgm:pt modelId="{8AA32C83-0DE4-4191-814B-86AFCCAC3FA3}">
      <dgm:prSet phldrT="[Text]" custT="1"/>
      <dgm:spPr/>
      <dgm:t>
        <a:bodyPr/>
        <a:lstStyle/>
        <a:p>
          <a:r>
            <a:rPr lang="en-US" sz="1200" dirty="0" smtClean="0"/>
            <a:t>Pilot Programs</a:t>
          </a:r>
          <a:endParaRPr lang="en-US" sz="1200" dirty="0"/>
        </a:p>
      </dgm:t>
    </dgm:pt>
    <dgm:pt modelId="{4D02CB54-A01D-4E80-A93D-F336F0624A64}" type="parTrans" cxnId="{B0A59E8E-CA74-4899-BF4D-7F0C7C6EA0C7}">
      <dgm:prSet/>
      <dgm:spPr/>
      <dgm:t>
        <a:bodyPr/>
        <a:lstStyle/>
        <a:p>
          <a:endParaRPr lang="en-US" sz="1400"/>
        </a:p>
      </dgm:t>
    </dgm:pt>
    <dgm:pt modelId="{69D79B58-5928-4B8F-94CE-500CBA7EC1CB}" type="sibTrans" cxnId="{B0A59E8E-CA74-4899-BF4D-7F0C7C6EA0C7}">
      <dgm:prSet/>
      <dgm:spPr/>
      <dgm:t>
        <a:bodyPr/>
        <a:lstStyle/>
        <a:p>
          <a:endParaRPr lang="en-US" sz="1400"/>
        </a:p>
      </dgm:t>
    </dgm:pt>
    <dgm:pt modelId="{A24A2AEF-1E8C-47CA-AD33-5A0F6B1B688E}">
      <dgm:prSet phldrT="[Text]" custT="1"/>
      <dgm:spPr/>
      <dgm:t>
        <a:bodyPr/>
        <a:lstStyle/>
        <a:p>
          <a:r>
            <a:rPr lang="en-US" sz="1400" dirty="0" smtClean="0"/>
            <a:t>Training on SE with Models</a:t>
          </a:r>
          <a:endParaRPr lang="en-US" sz="1400" dirty="0"/>
        </a:p>
      </dgm:t>
    </dgm:pt>
    <dgm:pt modelId="{1D61FD01-536D-4732-AF8A-D2D13483861A}" type="parTrans" cxnId="{DAE0BB91-1C6E-45DB-92CB-993BD649E33D}">
      <dgm:prSet/>
      <dgm:spPr/>
      <dgm:t>
        <a:bodyPr/>
        <a:lstStyle/>
        <a:p>
          <a:endParaRPr lang="en-US" sz="1400"/>
        </a:p>
      </dgm:t>
    </dgm:pt>
    <dgm:pt modelId="{B8531E80-1593-4FEC-91EC-7CA1C9DB7DF5}" type="sibTrans" cxnId="{DAE0BB91-1C6E-45DB-92CB-993BD649E33D}">
      <dgm:prSet/>
      <dgm:spPr/>
      <dgm:t>
        <a:bodyPr/>
        <a:lstStyle/>
        <a:p>
          <a:endParaRPr lang="en-US" sz="1400"/>
        </a:p>
      </dgm:t>
    </dgm:pt>
    <dgm:pt modelId="{405A6A06-3728-4D77-91B6-FDAF9074F709}">
      <dgm:prSet phldrT="[Text]" custT="1"/>
      <dgm:spPr/>
      <dgm:t>
        <a:bodyPr/>
        <a:lstStyle/>
        <a:p>
          <a:r>
            <a:rPr lang="en-US" sz="1200" dirty="0" smtClean="0"/>
            <a:t>Teach individual pillars of methodology, language and tools for better education and adoption</a:t>
          </a:r>
          <a:endParaRPr lang="en-US" sz="1200" dirty="0"/>
        </a:p>
      </dgm:t>
    </dgm:pt>
    <dgm:pt modelId="{110160C0-0A53-48F4-A560-F8E7A304D482}" type="parTrans" cxnId="{3A0BEDF6-6336-4759-87ED-6FB01EF34F4E}">
      <dgm:prSet/>
      <dgm:spPr/>
      <dgm:t>
        <a:bodyPr/>
        <a:lstStyle/>
        <a:p>
          <a:endParaRPr lang="en-US" sz="1400"/>
        </a:p>
      </dgm:t>
    </dgm:pt>
    <dgm:pt modelId="{CBBA6B58-0775-44CD-A49D-344579000015}" type="sibTrans" cxnId="{3A0BEDF6-6336-4759-87ED-6FB01EF34F4E}">
      <dgm:prSet/>
      <dgm:spPr/>
      <dgm:t>
        <a:bodyPr/>
        <a:lstStyle/>
        <a:p>
          <a:endParaRPr lang="en-US" sz="1400"/>
        </a:p>
      </dgm:t>
    </dgm:pt>
    <dgm:pt modelId="{24518412-68B7-487F-93F5-CE34E078FE1A}">
      <dgm:prSet phldrT="[Text]" custT="1"/>
      <dgm:spPr/>
      <dgm:t>
        <a:bodyPr/>
        <a:lstStyle/>
        <a:p>
          <a:r>
            <a:rPr lang="en-US" sz="1200" dirty="0" smtClean="0"/>
            <a:t>Integrating the process with the associated technologies</a:t>
          </a:r>
          <a:endParaRPr lang="en-US" sz="1200" dirty="0"/>
        </a:p>
      </dgm:t>
    </dgm:pt>
    <dgm:pt modelId="{474E1957-0D16-459D-B3D2-61DEFC10059A}" type="parTrans" cxnId="{9345A15E-ADEB-4F9B-AD5E-B4C0B13EC5C7}">
      <dgm:prSet/>
      <dgm:spPr/>
      <dgm:t>
        <a:bodyPr/>
        <a:lstStyle/>
        <a:p>
          <a:endParaRPr lang="en-US" sz="1400"/>
        </a:p>
      </dgm:t>
    </dgm:pt>
    <dgm:pt modelId="{9BE66906-89DB-4BA8-B7E0-53EB4B59771C}" type="sibTrans" cxnId="{9345A15E-ADEB-4F9B-AD5E-B4C0B13EC5C7}">
      <dgm:prSet/>
      <dgm:spPr/>
      <dgm:t>
        <a:bodyPr/>
        <a:lstStyle/>
        <a:p>
          <a:endParaRPr lang="en-US" sz="1400"/>
        </a:p>
      </dgm:t>
    </dgm:pt>
    <dgm:pt modelId="{3CE219FD-E61C-4C20-802C-CB9BEF12D918}">
      <dgm:prSet phldrT="[Text]" custT="1"/>
      <dgm:spPr/>
      <dgm:t>
        <a:bodyPr/>
        <a:lstStyle/>
        <a:p>
          <a:r>
            <a:rPr lang="en-US" sz="1200" dirty="0" smtClean="0"/>
            <a:t>Specific identified tools for implementation</a:t>
          </a:r>
          <a:endParaRPr lang="en-US" sz="1200" dirty="0"/>
        </a:p>
      </dgm:t>
    </dgm:pt>
    <dgm:pt modelId="{6EEE997E-EF65-451A-AE98-A7B98B445688}" type="parTrans" cxnId="{3FB2B90A-C88E-4A47-8C29-45359E82142D}">
      <dgm:prSet/>
      <dgm:spPr/>
      <dgm:t>
        <a:bodyPr/>
        <a:lstStyle/>
        <a:p>
          <a:endParaRPr lang="en-US" sz="1400"/>
        </a:p>
      </dgm:t>
    </dgm:pt>
    <dgm:pt modelId="{8EDD1CD5-F5F8-4328-8842-048E46C72C1F}" type="sibTrans" cxnId="{3FB2B90A-C88E-4A47-8C29-45359E82142D}">
      <dgm:prSet/>
      <dgm:spPr/>
      <dgm:t>
        <a:bodyPr/>
        <a:lstStyle/>
        <a:p>
          <a:endParaRPr lang="en-US" sz="1400"/>
        </a:p>
      </dgm:t>
    </dgm:pt>
    <dgm:pt modelId="{FD975C2A-7CDC-4C11-8854-6ACB1B58952F}">
      <dgm:prSet phldrT="[Text]" custT="1"/>
      <dgm:spPr/>
      <dgm:t>
        <a:bodyPr/>
        <a:lstStyle/>
        <a:p>
          <a:r>
            <a:rPr lang="en-US" sz="1400" dirty="0" smtClean="0"/>
            <a:t>Working with the customer to define the future of Digital Engineering</a:t>
          </a:r>
          <a:endParaRPr lang="en-US" sz="1400" dirty="0"/>
        </a:p>
      </dgm:t>
    </dgm:pt>
    <dgm:pt modelId="{DB56D793-59CB-486B-AACB-25196B5B1110}" type="parTrans" cxnId="{DB5E00F2-7B49-43ED-A798-C0FD0B84113F}">
      <dgm:prSet/>
      <dgm:spPr/>
      <dgm:t>
        <a:bodyPr/>
        <a:lstStyle/>
        <a:p>
          <a:endParaRPr lang="en-US" sz="1400"/>
        </a:p>
      </dgm:t>
    </dgm:pt>
    <dgm:pt modelId="{8B4A0C33-9CD7-4995-8046-58B6177351BB}" type="sibTrans" cxnId="{DB5E00F2-7B49-43ED-A798-C0FD0B84113F}">
      <dgm:prSet/>
      <dgm:spPr/>
      <dgm:t>
        <a:bodyPr/>
        <a:lstStyle/>
        <a:p>
          <a:endParaRPr lang="en-US" sz="1400"/>
        </a:p>
      </dgm:t>
    </dgm:pt>
    <dgm:pt modelId="{DE1A8C4E-858B-4D2D-8BCE-1CD44329551B}">
      <dgm:prSet phldrT="[Text]" custT="1"/>
      <dgm:spPr/>
      <dgm:t>
        <a:bodyPr/>
        <a:lstStyle/>
        <a:p>
          <a:r>
            <a:rPr lang="en-US" sz="1200" dirty="0" smtClean="0"/>
            <a:t>Active engagement with OSD</a:t>
          </a:r>
          <a:endParaRPr lang="en-US" sz="1200" dirty="0"/>
        </a:p>
      </dgm:t>
    </dgm:pt>
    <dgm:pt modelId="{C0775519-6886-49F9-883F-A14FC8951CB1}" type="parTrans" cxnId="{8B2CB456-CDB8-42A4-8359-F827F6950C42}">
      <dgm:prSet/>
      <dgm:spPr/>
      <dgm:t>
        <a:bodyPr/>
        <a:lstStyle/>
        <a:p>
          <a:endParaRPr lang="en-US" sz="1400"/>
        </a:p>
      </dgm:t>
    </dgm:pt>
    <dgm:pt modelId="{3F2DCFC6-910C-4D96-9E5F-EC1581FFF823}" type="sibTrans" cxnId="{8B2CB456-CDB8-42A4-8359-F827F6950C42}">
      <dgm:prSet/>
      <dgm:spPr/>
      <dgm:t>
        <a:bodyPr/>
        <a:lstStyle/>
        <a:p>
          <a:endParaRPr lang="en-US" sz="1400"/>
        </a:p>
      </dgm:t>
    </dgm:pt>
    <dgm:pt modelId="{F1EEE528-BEF4-4975-9E23-8775F395F483}" type="pres">
      <dgm:prSet presAssocID="{BC8A3825-D076-4E86-B815-E9C5A97438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2756A99-24F2-4D8E-BABB-5DC88C0A6331}" type="pres">
      <dgm:prSet presAssocID="{BC8A3825-D076-4E86-B815-E9C5A97438F2}" presName="Name1" presStyleCnt="0"/>
      <dgm:spPr/>
    </dgm:pt>
    <dgm:pt modelId="{1C56BDDE-57BB-49F8-BD13-9CD5A38B8E69}" type="pres">
      <dgm:prSet presAssocID="{BC8A3825-D076-4E86-B815-E9C5A97438F2}" presName="cycle" presStyleCnt="0"/>
      <dgm:spPr/>
    </dgm:pt>
    <dgm:pt modelId="{13FC3B6A-41C9-4593-9539-9FCE69D76C46}" type="pres">
      <dgm:prSet presAssocID="{BC8A3825-D076-4E86-B815-E9C5A97438F2}" presName="srcNode" presStyleLbl="node1" presStyleIdx="0" presStyleCnt="5"/>
      <dgm:spPr/>
    </dgm:pt>
    <dgm:pt modelId="{6CB0C90F-0A6B-4932-8149-99C6C2815184}" type="pres">
      <dgm:prSet presAssocID="{BC8A3825-D076-4E86-B815-E9C5A97438F2}" presName="conn" presStyleLbl="parChTrans1D2" presStyleIdx="0" presStyleCnt="1"/>
      <dgm:spPr/>
      <dgm:t>
        <a:bodyPr/>
        <a:lstStyle/>
        <a:p>
          <a:endParaRPr lang="en-US"/>
        </a:p>
      </dgm:t>
    </dgm:pt>
    <dgm:pt modelId="{C8BF0CB6-7CD4-4881-84A1-EBAE92EC8072}" type="pres">
      <dgm:prSet presAssocID="{BC8A3825-D076-4E86-B815-E9C5A97438F2}" presName="extraNode" presStyleLbl="node1" presStyleIdx="0" presStyleCnt="5"/>
      <dgm:spPr/>
    </dgm:pt>
    <dgm:pt modelId="{59D01EB4-84CC-4236-A30B-725C363F1811}" type="pres">
      <dgm:prSet presAssocID="{BC8A3825-D076-4E86-B815-E9C5A97438F2}" presName="dstNode" presStyleLbl="node1" presStyleIdx="0" presStyleCnt="5"/>
      <dgm:spPr/>
    </dgm:pt>
    <dgm:pt modelId="{0ABE3A33-7543-4C3F-8E07-B80EA90CF257}" type="pres">
      <dgm:prSet presAssocID="{2273B100-2F2E-4EEA-90FF-4D0A2FDFB343}" presName="text_1" presStyleLbl="node1" presStyleIdx="0" presStyleCnt="5" custScaleY="141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5D71D-7354-46B2-AA2E-051482D0D7D9}" type="pres">
      <dgm:prSet presAssocID="{2273B100-2F2E-4EEA-90FF-4D0A2FDFB343}" presName="accent_1" presStyleCnt="0"/>
      <dgm:spPr/>
    </dgm:pt>
    <dgm:pt modelId="{8DB2935C-E06D-4963-BDC5-29F127601DB3}" type="pres">
      <dgm:prSet presAssocID="{2273B100-2F2E-4EEA-90FF-4D0A2FDFB343}" presName="accentRepeatNode" presStyleLbl="solidFgAcc1" presStyleIdx="0" presStyleCnt="5"/>
      <dgm:spPr/>
    </dgm:pt>
    <dgm:pt modelId="{D4764FA0-BF51-4857-9B0D-56DD171A71C0}" type="pres">
      <dgm:prSet presAssocID="{717FD710-B1C5-409E-839A-5746D3D3783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50D27-9FA2-48EB-8A4F-789B3D5ECDD8}" type="pres">
      <dgm:prSet presAssocID="{717FD710-B1C5-409E-839A-5746D3D37830}" presName="accent_2" presStyleCnt="0"/>
      <dgm:spPr/>
    </dgm:pt>
    <dgm:pt modelId="{70533C92-D27C-425B-AFA2-60541B967241}" type="pres">
      <dgm:prSet presAssocID="{717FD710-B1C5-409E-839A-5746D3D37830}" presName="accentRepeatNode" presStyleLbl="solidFgAcc1" presStyleIdx="1" presStyleCnt="5"/>
      <dgm:spPr/>
    </dgm:pt>
    <dgm:pt modelId="{E3FC8B9A-AC22-4562-B3ED-4A673597FA8C}" type="pres">
      <dgm:prSet presAssocID="{21557ECD-F323-4AD1-8CE6-86D5E4CE986A}" presName="text_3" presStyleLbl="node1" presStyleIdx="2" presStyleCnt="5" custScaleY="139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8940A-D98F-4D5A-B735-4117555E1B08}" type="pres">
      <dgm:prSet presAssocID="{21557ECD-F323-4AD1-8CE6-86D5E4CE986A}" presName="accent_3" presStyleCnt="0"/>
      <dgm:spPr/>
    </dgm:pt>
    <dgm:pt modelId="{AAC4FCE1-8A12-427A-B331-FF5659B93CE9}" type="pres">
      <dgm:prSet presAssocID="{21557ECD-F323-4AD1-8CE6-86D5E4CE986A}" presName="accentRepeatNode" presStyleLbl="solidFgAcc1" presStyleIdx="2" presStyleCnt="5"/>
      <dgm:spPr/>
    </dgm:pt>
    <dgm:pt modelId="{B55B23EE-FF41-4C70-8EBD-D99E9B0D1279}" type="pres">
      <dgm:prSet presAssocID="{A24A2AEF-1E8C-47CA-AD33-5A0F6B1B688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38CC6-E5B0-4A34-8B3D-130838EB35AE}" type="pres">
      <dgm:prSet presAssocID="{A24A2AEF-1E8C-47CA-AD33-5A0F6B1B688E}" presName="accent_4" presStyleCnt="0"/>
      <dgm:spPr/>
    </dgm:pt>
    <dgm:pt modelId="{7C4BEECD-B088-40F6-965F-84B78F06C8F3}" type="pres">
      <dgm:prSet presAssocID="{A24A2AEF-1E8C-47CA-AD33-5A0F6B1B688E}" presName="accentRepeatNode" presStyleLbl="solidFgAcc1" presStyleIdx="3" presStyleCnt="5"/>
      <dgm:spPr/>
    </dgm:pt>
    <dgm:pt modelId="{394997BD-F13D-4392-AADE-AFF0EC30073A}" type="pres">
      <dgm:prSet presAssocID="{FD975C2A-7CDC-4C11-8854-6ACB1B58952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ECF9CB-6CEF-4991-B819-1BAF01CE531E}" type="pres">
      <dgm:prSet presAssocID="{FD975C2A-7CDC-4C11-8854-6ACB1B58952F}" presName="accent_5" presStyleCnt="0"/>
      <dgm:spPr/>
    </dgm:pt>
    <dgm:pt modelId="{2E4A00DA-E4A7-455C-9946-42E86C49E842}" type="pres">
      <dgm:prSet presAssocID="{FD975C2A-7CDC-4C11-8854-6ACB1B58952F}" presName="accentRepeatNode" presStyleLbl="solidFgAcc1" presStyleIdx="4" presStyleCnt="5"/>
      <dgm:spPr/>
    </dgm:pt>
  </dgm:ptLst>
  <dgm:cxnLst>
    <dgm:cxn modelId="{CD31D747-DB69-498C-9B14-9C982C6851E8}" type="presOf" srcId="{740C3F7C-F4CB-485C-86BA-84AF54F6CA28}" destId="{6CB0C90F-0A6B-4932-8149-99C6C2815184}" srcOrd="0" destOrd="0" presId="urn:microsoft.com/office/officeart/2008/layout/VerticalCurvedList"/>
    <dgm:cxn modelId="{3273FFF4-0AB9-446F-BA65-BC8DEBC67517}" type="presOf" srcId="{717FD710-B1C5-409E-839A-5746D3D37830}" destId="{D4764FA0-BF51-4857-9B0D-56DD171A71C0}" srcOrd="0" destOrd="0" presId="urn:microsoft.com/office/officeart/2008/layout/VerticalCurvedList"/>
    <dgm:cxn modelId="{60919A20-D650-4C92-9F03-25E8922ED96A}" type="presOf" srcId="{8AA32C83-0DE4-4191-814B-86AFCCAC3FA3}" destId="{E3FC8B9A-AC22-4562-B3ED-4A673597FA8C}" srcOrd="0" destOrd="1" presId="urn:microsoft.com/office/officeart/2008/layout/VerticalCurvedList"/>
    <dgm:cxn modelId="{AB34B9FA-4E09-47C1-A5A6-C664B1CA0554}" type="presOf" srcId="{DE1A8C4E-858B-4D2D-8BCE-1CD44329551B}" destId="{394997BD-F13D-4392-AADE-AFF0EC30073A}" srcOrd="0" destOrd="1" presId="urn:microsoft.com/office/officeart/2008/layout/VerticalCurvedList"/>
    <dgm:cxn modelId="{A0B26DC2-B138-4B69-B2AF-E883529A5781}" type="presOf" srcId="{BC8A3825-D076-4E86-B815-E9C5A97438F2}" destId="{F1EEE528-BEF4-4975-9E23-8775F395F483}" srcOrd="0" destOrd="0" presId="urn:microsoft.com/office/officeart/2008/layout/VerticalCurvedList"/>
    <dgm:cxn modelId="{6AC27F7E-8260-433F-B6FE-C294C2DB1F15}" srcId="{BC8A3825-D076-4E86-B815-E9C5A97438F2}" destId="{21557ECD-F323-4AD1-8CE6-86D5E4CE986A}" srcOrd="2" destOrd="0" parTransId="{29F24280-232B-4A95-A94B-73CFD2323AB5}" sibTransId="{E0077F63-F322-4C98-9C9F-ADADD316AED0}"/>
    <dgm:cxn modelId="{3FB2B90A-C88E-4A47-8C29-45359E82142D}" srcId="{21557ECD-F323-4AD1-8CE6-86D5E4CE986A}" destId="{3CE219FD-E61C-4C20-802C-CB9BEF12D918}" srcOrd="1" destOrd="0" parTransId="{6EEE997E-EF65-451A-AE98-A7B98B445688}" sibTransId="{8EDD1CD5-F5F8-4328-8842-048E46C72C1F}"/>
    <dgm:cxn modelId="{CF8A351B-E854-4CE4-8404-4A1EFF00D6B8}" srcId="{2273B100-2F2E-4EEA-90FF-4D0A2FDFB343}" destId="{E57CE74D-36B2-478C-95B6-FD5CFA0F24BF}" srcOrd="0" destOrd="0" parTransId="{72CF481F-AA2D-4A77-B798-03E01B5400A3}" sibTransId="{740C3F7C-F4CB-485C-86BA-84AF54F6CA28}"/>
    <dgm:cxn modelId="{DCE9F180-C897-40D5-B350-66EC594ACB76}" type="presOf" srcId="{405A6A06-3728-4D77-91B6-FDAF9074F709}" destId="{B55B23EE-FF41-4C70-8EBD-D99E9B0D1279}" srcOrd="0" destOrd="1" presId="urn:microsoft.com/office/officeart/2008/layout/VerticalCurvedList"/>
    <dgm:cxn modelId="{B0A59E8E-CA74-4899-BF4D-7F0C7C6EA0C7}" srcId="{21557ECD-F323-4AD1-8CE6-86D5E4CE986A}" destId="{8AA32C83-0DE4-4191-814B-86AFCCAC3FA3}" srcOrd="0" destOrd="0" parTransId="{4D02CB54-A01D-4E80-A93D-F336F0624A64}" sibTransId="{69D79B58-5928-4B8F-94CE-500CBA7EC1CB}"/>
    <dgm:cxn modelId="{05DF86AC-4BF2-4293-8F16-1699F1E0C07F}" type="presOf" srcId="{2273B100-2F2E-4EEA-90FF-4D0A2FDFB343}" destId="{0ABE3A33-7543-4C3F-8E07-B80EA90CF257}" srcOrd="0" destOrd="0" presId="urn:microsoft.com/office/officeart/2008/layout/VerticalCurvedList"/>
    <dgm:cxn modelId="{347064EE-5135-4825-954F-209E4FE5CC23}" type="presOf" srcId="{3CE219FD-E61C-4C20-802C-CB9BEF12D918}" destId="{E3FC8B9A-AC22-4562-B3ED-4A673597FA8C}" srcOrd="0" destOrd="2" presId="urn:microsoft.com/office/officeart/2008/layout/VerticalCurvedList"/>
    <dgm:cxn modelId="{9FD34955-C94B-4D4F-A31D-1C34DFD10562}" srcId="{BC8A3825-D076-4E86-B815-E9C5A97438F2}" destId="{717FD710-B1C5-409E-839A-5746D3D37830}" srcOrd="1" destOrd="0" parTransId="{138991B4-3D4F-4D8C-906D-06D869A8F0CB}" sibTransId="{66FC409E-8F99-486B-8C5D-BD685D191D2B}"/>
    <dgm:cxn modelId="{8024A827-0912-41E1-93EE-7E787F4270EE}" type="presOf" srcId="{24518412-68B7-487F-93F5-CE34E078FE1A}" destId="{0ABE3A33-7543-4C3F-8E07-B80EA90CF257}" srcOrd="0" destOrd="2" presId="urn:microsoft.com/office/officeart/2008/layout/VerticalCurvedList"/>
    <dgm:cxn modelId="{DB5E00F2-7B49-43ED-A798-C0FD0B84113F}" srcId="{BC8A3825-D076-4E86-B815-E9C5A97438F2}" destId="{FD975C2A-7CDC-4C11-8854-6ACB1B58952F}" srcOrd="4" destOrd="0" parTransId="{DB56D793-59CB-486B-AACB-25196B5B1110}" sibTransId="{8B4A0C33-9CD7-4995-8046-58B6177351BB}"/>
    <dgm:cxn modelId="{9345A15E-ADEB-4F9B-AD5E-B4C0B13EC5C7}" srcId="{2273B100-2F2E-4EEA-90FF-4D0A2FDFB343}" destId="{24518412-68B7-487F-93F5-CE34E078FE1A}" srcOrd="1" destOrd="0" parTransId="{474E1957-0D16-459D-B3D2-61DEFC10059A}" sibTransId="{9BE66906-89DB-4BA8-B7E0-53EB4B59771C}"/>
    <dgm:cxn modelId="{3201A117-514A-4F41-9B7D-664241E8CB1A}" type="presOf" srcId="{21557ECD-F323-4AD1-8CE6-86D5E4CE986A}" destId="{E3FC8B9A-AC22-4562-B3ED-4A673597FA8C}" srcOrd="0" destOrd="0" presId="urn:microsoft.com/office/officeart/2008/layout/VerticalCurvedList"/>
    <dgm:cxn modelId="{8B2CB456-CDB8-42A4-8359-F827F6950C42}" srcId="{FD975C2A-7CDC-4C11-8854-6ACB1B58952F}" destId="{DE1A8C4E-858B-4D2D-8BCE-1CD44329551B}" srcOrd="0" destOrd="0" parTransId="{C0775519-6886-49F9-883F-A14FC8951CB1}" sibTransId="{3F2DCFC6-910C-4D96-9E5F-EC1581FFF823}"/>
    <dgm:cxn modelId="{DF0F7B49-471E-439F-B284-BF4417B14EE7}" type="presOf" srcId="{FD975C2A-7CDC-4C11-8854-6ACB1B58952F}" destId="{394997BD-F13D-4392-AADE-AFF0EC30073A}" srcOrd="0" destOrd="0" presId="urn:microsoft.com/office/officeart/2008/layout/VerticalCurvedList"/>
    <dgm:cxn modelId="{0DFDB50A-09D2-4434-BDC0-82C0FBE16583}" srcId="{BC8A3825-D076-4E86-B815-E9C5A97438F2}" destId="{2273B100-2F2E-4EEA-90FF-4D0A2FDFB343}" srcOrd="0" destOrd="0" parTransId="{C800A520-AA2D-4C55-B50C-874DC3418733}" sibTransId="{D446D267-7A21-4F76-86E9-77036B383DFE}"/>
    <dgm:cxn modelId="{3A0BEDF6-6336-4759-87ED-6FB01EF34F4E}" srcId="{A24A2AEF-1E8C-47CA-AD33-5A0F6B1B688E}" destId="{405A6A06-3728-4D77-91B6-FDAF9074F709}" srcOrd="0" destOrd="0" parTransId="{110160C0-0A53-48F4-A560-F8E7A304D482}" sibTransId="{CBBA6B58-0775-44CD-A49D-344579000015}"/>
    <dgm:cxn modelId="{BDD9DADA-1DEB-4384-8E91-21BD8228B412}" type="presOf" srcId="{A24A2AEF-1E8C-47CA-AD33-5A0F6B1B688E}" destId="{B55B23EE-FF41-4C70-8EBD-D99E9B0D1279}" srcOrd="0" destOrd="0" presId="urn:microsoft.com/office/officeart/2008/layout/VerticalCurvedList"/>
    <dgm:cxn modelId="{DAE0BB91-1C6E-45DB-92CB-993BD649E33D}" srcId="{BC8A3825-D076-4E86-B815-E9C5A97438F2}" destId="{A24A2AEF-1E8C-47CA-AD33-5A0F6B1B688E}" srcOrd="3" destOrd="0" parTransId="{1D61FD01-536D-4732-AF8A-D2D13483861A}" sibTransId="{B8531E80-1593-4FEC-91EC-7CA1C9DB7DF5}"/>
    <dgm:cxn modelId="{B7D5F51A-7968-4AD2-B5C2-A62BE8237578}" type="presOf" srcId="{E57CE74D-36B2-478C-95B6-FD5CFA0F24BF}" destId="{0ABE3A33-7543-4C3F-8E07-B80EA90CF257}" srcOrd="0" destOrd="1" presId="urn:microsoft.com/office/officeart/2008/layout/VerticalCurvedList"/>
    <dgm:cxn modelId="{75970B40-B4BA-4D50-8759-DE22A33EC587}" type="presParOf" srcId="{F1EEE528-BEF4-4975-9E23-8775F395F483}" destId="{A2756A99-24F2-4D8E-BABB-5DC88C0A6331}" srcOrd="0" destOrd="0" presId="urn:microsoft.com/office/officeart/2008/layout/VerticalCurvedList"/>
    <dgm:cxn modelId="{821DB62A-49E2-442E-A2F0-64B03B2F9B78}" type="presParOf" srcId="{A2756A99-24F2-4D8E-BABB-5DC88C0A6331}" destId="{1C56BDDE-57BB-49F8-BD13-9CD5A38B8E69}" srcOrd="0" destOrd="0" presId="urn:microsoft.com/office/officeart/2008/layout/VerticalCurvedList"/>
    <dgm:cxn modelId="{20E500E8-4BE7-4031-A56F-7125E8718ABD}" type="presParOf" srcId="{1C56BDDE-57BB-49F8-BD13-9CD5A38B8E69}" destId="{13FC3B6A-41C9-4593-9539-9FCE69D76C46}" srcOrd="0" destOrd="0" presId="urn:microsoft.com/office/officeart/2008/layout/VerticalCurvedList"/>
    <dgm:cxn modelId="{8147806A-BEF2-4C3E-9398-2DD94C483455}" type="presParOf" srcId="{1C56BDDE-57BB-49F8-BD13-9CD5A38B8E69}" destId="{6CB0C90F-0A6B-4932-8149-99C6C2815184}" srcOrd="1" destOrd="0" presId="urn:microsoft.com/office/officeart/2008/layout/VerticalCurvedList"/>
    <dgm:cxn modelId="{405EBA0D-4AA9-46B4-9F5A-DBEA1655AB09}" type="presParOf" srcId="{1C56BDDE-57BB-49F8-BD13-9CD5A38B8E69}" destId="{C8BF0CB6-7CD4-4881-84A1-EBAE92EC8072}" srcOrd="2" destOrd="0" presId="urn:microsoft.com/office/officeart/2008/layout/VerticalCurvedList"/>
    <dgm:cxn modelId="{B8FBE55F-E185-4E4D-857F-A83B4DE2647D}" type="presParOf" srcId="{1C56BDDE-57BB-49F8-BD13-9CD5A38B8E69}" destId="{59D01EB4-84CC-4236-A30B-725C363F1811}" srcOrd="3" destOrd="0" presId="urn:microsoft.com/office/officeart/2008/layout/VerticalCurvedList"/>
    <dgm:cxn modelId="{D5B2CF76-0D25-45A6-9CDB-CA7F5F3AD130}" type="presParOf" srcId="{A2756A99-24F2-4D8E-BABB-5DC88C0A6331}" destId="{0ABE3A33-7543-4C3F-8E07-B80EA90CF257}" srcOrd="1" destOrd="0" presId="urn:microsoft.com/office/officeart/2008/layout/VerticalCurvedList"/>
    <dgm:cxn modelId="{BB882A9F-B45B-4A23-BA18-DEE0B401204B}" type="presParOf" srcId="{A2756A99-24F2-4D8E-BABB-5DC88C0A6331}" destId="{0F85D71D-7354-46B2-AA2E-051482D0D7D9}" srcOrd="2" destOrd="0" presId="urn:microsoft.com/office/officeart/2008/layout/VerticalCurvedList"/>
    <dgm:cxn modelId="{431D8564-87A3-4E1F-999B-5FC2F8836DCB}" type="presParOf" srcId="{0F85D71D-7354-46B2-AA2E-051482D0D7D9}" destId="{8DB2935C-E06D-4963-BDC5-29F127601DB3}" srcOrd="0" destOrd="0" presId="urn:microsoft.com/office/officeart/2008/layout/VerticalCurvedList"/>
    <dgm:cxn modelId="{C4354DF2-824A-4CD8-A3F0-4A9C67125CC6}" type="presParOf" srcId="{A2756A99-24F2-4D8E-BABB-5DC88C0A6331}" destId="{D4764FA0-BF51-4857-9B0D-56DD171A71C0}" srcOrd="3" destOrd="0" presId="urn:microsoft.com/office/officeart/2008/layout/VerticalCurvedList"/>
    <dgm:cxn modelId="{CEEF1668-75AA-45D5-B8B6-455A51DFC5B1}" type="presParOf" srcId="{A2756A99-24F2-4D8E-BABB-5DC88C0A6331}" destId="{CDF50D27-9FA2-48EB-8A4F-789B3D5ECDD8}" srcOrd="4" destOrd="0" presId="urn:microsoft.com/office/officeart/2008/layout/VerticalCurvedList"/>
    <dgm:cxn modelId="{910FFF33-B1CA-4CED-9AE2-5A6C8452F464}" type="presParOf" srcId="{CDF50D27-9FA2-48EB-8A4F-789B3D5ECDD8}" destId="{70533C92-D27C-425B-AFA2-60541B967241}" srcOrd="0" destOrd="0" presId="urn:microsoft.com/office/officeart/2008/layout/VerticalCurvedList"/>
    <dgm:cxn modelId="{90B797D4-CFC4-4D38-8E72-4A40BA0AD475}" type="presParOf" srcId="{A2756A99-24F2-4D8E-BABB-5DC88C0A6331}" destId="{E3FC8B9A-AC22-4562-B3ED-4A673597FA8C}" srcOrd="5" destOrd="0" presId="urn:microsoft.com/office/officeart/2008/layout/VerticalCurvedList"/>
    <dgm:cxn modelId="{CBD59F42-B6DE-4E0D-92DE-6A5287E34893}" type="presParOf" srcId="{A2756A99-24F2-4D8E-BABB-5DC88C0A6331}" destId="{5E08940A-D98F-4D5A-B735-4117555E1B08}" srcOrd="6" destOrd="0" presId="urn:microsoft.com/office/officeart/2008/layout/VerticalCurvedList"/>
    <dgm:cxn modelId="{A01C541E-7270-4C87-9AC6-70CE6BCEB00E}" type="presParOf" srcId="{5E08940A-D98F-4D5A-B735-4117555E1B08}" destId="{AAC4FCE1-8A12-427A-B331-FF5659B93CE9}" srcOrd="0" destOrd="0" presId="urn:microsoft.com/office/officeart/2008/layout/VerticalCurvedList"/>
    <dgm:cxn modelId="{25040662-4818-45F0-8FC6-86515D4F5F32}" type="presParOf" srcId="{A2756A99-24F2-4D8E-BABB-5DC88C0A6331}" destId="{B55B23EE-FF41-4C70-8EBD-D99E9B0D1279}" srcOrd="7" destOrd="0" presId="urn:microsoft.com/office/officeart/2008/layout/VerticalCurvedList"/>
    <dgm:cxn modelId="{E3088A59-EFB2-4733-BE11-A1B8341E3FE0}" type="presParOf" srcId="{A2756A99-24F2-4D8E-BABB-5DC88C0A6331}" destId="{33638CC6-E5B0-4A34-8B3D-130838EB35AE}" srcOrd="8" destOrd="0" presId="urn:microsoft.com/office/officeart/2008/layout/VerticalCurvedList"/>
    <dgm:cxn modelId="{A63508F7-13E2-4CEE-A5F5-B79F391390C4}" type="presParOf" srcId="{33638CC6-E5B0-4A34-8B3D-130838EB35AE}" destId="{7C4BEECD-B088-40F6-965F-84B78F06C8F3}" srcOrd="0" destOrd="0" presId="urn:microsoft.com/office/officeart/2008/layout/VerticalCurvedList"/>
    <dgm:cxn modelId="{941DE301-0FCC-45C4-98CC-30A3243CFD34}" type="presParOf" srcId="{A2756A99-24F2-4D8E-BABB-5DC88C0A6331}" destId="{394997BD-F13D-4392-AADE-AFF0EC30073A}" srcOrd="9" destOrd="0" presId="urn:microsoft.com/office/officeart/2008/layout/VerticalCurvedList"/>
    <dgm:cxn modelId="{55BFFE52-6E3C-405E-9750-2D43EDBF5DF7}" type="presParOf" srcId="{A2756A99-24F2-4D8E-BABB-5DC88C0A6331}" destId="{D3ECF9CB-6CEF-4991-B819-1BAF01CE531E}" srcOrd="10" destOrd="0" presId="urn:microsoft.com/office/officeart/2008/layout/VerticalCurvedList"/>
    <dgm:cxn modelId="{1147D04E-C007-4A30-964E-490BF8CBA903}" type="presParOf" srcId="{D3ECF9CB-6CEF-4991-B819-1BAF01CE531E}" destId="{2E4A00DA-E4A7-455C-9946-42E86C49E8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8A3825-D076-4E86-B815-E9C5A97438F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73B100-2F2E-4EEA-90FF-4D0A2FDFB343}">
      <dgm:prSet phldrT="[Text]" custT="1"/>
      <dgm:spPr/>
      <dgm:t>
        <a:bodyPr/>
        <a:lstStyle/>
        <a:p>
          <a:r>
            <a:rPr lang="en-US" sz="1600" dirty="0" smtClean="0"/>
            <a:t>Formal part of customer acceptance of product</a:t>
          </a:r>
          <a:endParaRPr lang="en-US" sz="1600" dirty="0"/>
        </a:p>
      </dgm:t>
    </dgm:pt>
    <dgm:pt modelId="{C800A520-AA2D-4C55-B50C-874DC3418733}" type="parTrans" cxnId="{0DFDB50A-09D2-4434-BDC0-82C0FBE16583}">
      <dgm:prSet/>
      <dgm:spPr/>
      <dgm:t>
        <a:bodyPr/>
        <a:lstStyle/>
        <a:p>
          <a:endParaRPr lang="en-US" sz="1600"/>
        </a:p>
      </dgm:t>
    </dgm:pt>
    <dgm:pt modelId="{D446D267-7A21-4F76-86E9-77036B383DFE}" type="sibTrans" cxnId="{0DFDB50A-09D2-4434-BDC0-82C0FBE16583}">
      <dgm:prSet/>
      <dgm:spPr/>
      <dgm:t>
        <a:bodyPr/>
        <a:lstStyle/>
        <a:p>
          <a:endParaRPr lang="en-US" sz="1600"/>
        </a:p>
      </dgm:t>
    </dgm:pt>
    <dgm:pt modelId="{717FD710-B1C5-409E-839A-5746D3D37830}">
      <dgm:prSet phldrT="[Text]" custT="1"/>
      <dgm:spPr/>
      <dgm:t>
        <a:bodyPr/>
        <a:lstStyle/>
        <a:p>
          <a:r>
            <a:rPr lang="en-US" sz="1600" dirty="0" smtClean="0"/>
            <a:t>Preview material before presenting or delivering to the customer</a:t>
          </a:r>
          <a:endParaRPr lang="en-US" sz="1600" dirty="0"/>
        </a:p>
      </dgm:t>
    </dgm:pt>
    <dgm:pt modelId="{138991B4-3D4F-4D8C-906D-06D869A8F0CB}" type="parTrans" cxnId="{9FD34955-C94B-4D4F-A31D-1C34DFD10562}">
      <dgm:prSet/>
      <dgm:spPr/>
      <dgm:t>
        <a:bodyPr/>
        <a:lstStyle/>
        <a:p>
          <a:endParaRPr lang="en-US" sz="1600"/>
        </a:p>
      </dgm:t>
    </dgm:pt>
    <dgm:pt modelId="{66FC409E-8F99-486B-8C5D-BD685D191D2B}" type="sibTrans" cxnId="{9FD34955-C94B-4D4F-A31D-1C34DFD10562}">
      <dgm:prSet/>
      <dgm:spPr/>
      <dgm:t>
        <a:bodyPr/>
        <a:lstStyle/>
        <a:p>
          <a:endParaRPr lang="en-US" sz="1600"/>
        </a:p>
      </dgm:t>
    </dgm:pt>
    <dgm:pt modelId="{21557ECD-F323-4AD1-8CE6-86D5E4CE986A}">
      <dgm:prSet phldrT="[Text]" custT="1"/>
      <dgm:spPr/>
      <dgm:t>
        <a:bodyPr/>
        <a:lstStyle/>
        <a:p>
          <a:r>
            <a:rPr lang="en-US" sz="1600" dirty="0" smtClean="0"/>
            <a:t>Ensure completeness</a:t>
          </a:r>
          <a:endParaRPr lang="en-US" sz="1600" dirty="0"/>
        </a:p>
      </dgm:t>
    </dgm:pt>
    <dgm:pt modelId="{29F24280-232B-4A95-A94B-73CFD2323AB5}" type="parTrans" cxnId="{6AC27F7E-8260-433F-B6FE-C294C2DB1F15}">
      <dgm:prSet/>
      <dgm:spPr/>
      <dgm:t>
        <a:bodyPr/>
        <a:lstStyle/>
        <a:p>
          <a:endParaRPr lang="en-US" sz="1600"/>
        </a:p>
      </dgm:t>
    </dgm:pt>
    <dgm:pt modelId="{E0077F63-F322-4C98-9C9F-ADADD316AED0}" type="sibTrans" cxnId="{6AC27F7E-8260-433F-B6FE-C294C2DB1F15}">
      <dgm:prSet/>
      <dgm:spPr/>
      <dgm:t>
        <a:bodyPr/>
        <a:lstStyle/>
        <a:p>
          <a:endParaRPr lang="en-US" sz="1600"/>
        </a:p>
      </dgm:t>
    </dgm:pt>
    <dgm:pt modelId="{A24A2AEF-1E8C-47CA-AD33-5A0F6B1B688E}">
      <dgm:prSet phldrT="[Text]" custT="1"/>
      <dgm:spPr/>
      <dgm:t>
        <a:bodyPr/>
        <a:lstStyle/>
        <a:p>
          <a:r>
            <a:rPr lang="en-US" sz="1600" dirty="0" smtClean="0"/>
            <a:t>Peer Reviews</a:t>
          </a:r>
          <a:endParaRPr lang="en-US" sz="1600" dirty="0"/>
        </a:p>
      </dgm:t>
    </dgm:pt>
    <dgm:pt modelId="{1D61FD01-536D-4732-AF8A-D2D13483861A}" type="parTrans" cxnId="{DAE0BB91-1C6E-45DB-92CB-993BD649E33D}">
      <dgm:prSet/>
      <dgm:spPr/>
      <dgm:t>
        <a:bodyPr/>
        <a:lstStyle/>
        <a:p>
          <a:endParaRPr lang="en-US" sz="1600"/>
        </a:p>
      </dgm:t>
    </dgm:pt>
    <dgm:pt modelId="{B8531E80-1593-4FEC-91EC-7CA1C9DB7DF5}" type="sibTrans" cxnId="{DAE0BB91-1C6E-45DB-92CB-993BD649E33D}">
      <dgm:prSet/>
      <dgm:spPr/>
      <dgm:t>
        <a:bodyPr/>
        <a:lstStyle/>
        <a:p>
          <a:endParaRPr lang="en-US" sz="1600"/>
        </a:p>
      </dgm:t>
    </dgm:pt>
    <dgm:pt modelId="{FD975C2A-7CDC-4C11-8854-6ACB1B58952F}">
      <dgm:prSet phldrT="[Text]" custT="1"/>
      <dgm:spPr/>
      <dgm:t>
        <a:bodyPr/>
        <a:lstStyle/>
        <a:p>
          <a:r>
            <a:rPr lang="en-US" sz="1600" dirty="0" smtClean="0"/>
            <a:t>Find errors, omissions, risks, opportunities</a:t>
          </a:r>
          <a:endParaRPr lang="en-US" sz="1600" dirty="0"/>
        </a:p>
      </dgm:t>
    </dgm:pt>
    <dgm:pt modelId="{DB56D793-59CB-486B-AACB-25196B5B1110}" type="parTrans" cxnId="{DB5E00F2-7B49-43ED-A798-C0FD0B84113F}">
      <dgm:prSet/>
      <dgm:spPr/>
      <dgm:t>
        <a:bodyPr/>
        <a:lstStyle/>
        <a:p>
          <a:endParaRPr lang="en-US" sz="1600"/>
        </a:p>
      </dgm:t>
    </dgm:pt>
    <dgm:pt modelId="{8B4A0C33-9CD7-4995-8046-58B6177351BB}" type="sibTrans" cxnId="{DB5E00F2-7B49-43ED-A798-C0FD0B84113F}">
      <dgm:prSet/>
      <dgm:spPr/>
      <dgm:t>
        <a:bodyPr/>
        <a:lstStyle/>
        <a:p>
          <a:endParaRPr lang="en-US" sz="1600"/>
        </a:p>
      </dgm:t>
    </dgm:pt>
    <dgm:pt modelId="{F1EEE528-BEF4-4975-9E23-8775F395F483}" type="pres">
      <dgm:prSet presAssocID="{BC8A3825-D076-4E86-B815-E9C5A97438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2756A99-24F2-4D8E-BABB-5DC88C0A6331}" type="pres">
      <dgm:prSet presAssocID="{BC8A3825-D076-4E86-B815-E9C5A97438F2}" presName="Name1" presStyleCnt="0"/>
      <dgm:spPr/>
    </dgm:pt>
    <dgm:pt modelId="{1C56BDDE-57BB-49F8-BD13-9CD5A38B8E69}" type="pres">
      <dgm:prSet presAssocID="{BC8A3825-D076-4E86-B815-E9C5A97438F2}" presName="cycle" presStyleCnt="0"/>
      <dgm:spPr/>
    </dgm:pt>
    <dgm:pt modelId="{13FC3B6A-41C9-4593-9539-9FCE69D76C46}" type="pres">
      <dgm:prSet presAssocID="{BC8A3825-D076-4E86-B815-E9C5A97438F2}" presName="srcNode" presStyleLbl="node1" presStyleIdx="0" presStyleCnt="5"/>
      <dgm:spPr/>
    </dgm:pt>
    <dgm:pt modelId="{6CB0C90F-0A6B-4932-8149-99C6C2815184}" type="pres">
      <dgm:prSet presAssocID="{BC8A3825-D076-4E86-B815-E9C5A97438F2}" presName="conn" presStyleLbl="parChTrans1D2" presStyleIdx="0" presStyleCnt="1"/>
      <dgm:spPr/>
      <dgm:t>
        <a:bodyPr/>
        <a:lstStyle/>
        <a:p>
          <a:endParaRPr lang="en-US"/>
        </a:p>
      </dgm:t>
    </dgm:pt>
    <dgm:pt modelId="{C8BF0CB6-7CD4-4881-84A1-EBAE92EC8072}" type="pres">
      <dgm:prSet presAssocID="{BC8A3825-D076-4E86-B815-E9C5A97438F2}" presName="extraNode" presStyleLbl="node1" presStyleIdx="0" presStyleCnt="5"/>
      <dgm:spPr/>
    </dgm:pt>
    <dgm:pt modelId="{59D01EB4-84CC-4236-A30B-725C363F1811}" type="pres">
      <dgm:prSet presAssocID="{BC8A3825-D076-4E86-B815-E9C5A97438F2}" presName="dstNode" presStyleLbl="node1" presStyleIdx="0" presStyleCnt="5"/>
      <dgm:spPr/>
    </dgm:pt>
    <dgm:pt modelId="{0ABE3A33-7543-4C3F-8E07-B80EA90CF257}" type="pres">
      <dgm:prSet presAssocID="{2273B100-2F2E-4EEA-90FF-4D0A2FDFB343}" presName="text_1" presStyleLbl="node1" presStyleIdx="0" presStyleCnt="5" custScaleY="106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5D71D-7354-46B2-AA2E-051482D0D7D9}" type="pres">
      <dgm:prSet presAssocID="{2273B100-2F2E-4EEA-90FF-4D0A2FDFB343}" presName="accent_1" presStyleCnt="0"/>
      <dgm:spPr/>
    </dgm:pt>
    <dgm:pt modelId="{8DB2935C-E06D-4963-BDC5-29F127601DB3}" type="pres">
      <dgm:prSet presAssocID="{2273B100-2F2E-4EEA-90FF-4D0A2FDFB343}" presName="accentRepeatNode" presStyleLbl="solidFgAcc1" presStyleIdx="0" presStyleCnt="5"/>
      <dgm:spPr/>
    </dgm:pt>
    <dgm:pt modelId="{D4764FA0-BF51-4857-9B0D-56DD171A71C0}" type="pres">
      <dgm:prSet presAssocID="{717FD710-B1C5-409E-839A-5746D3D3783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50D27-9FA2-48EB-8A4F-789B3D5ECDD8}" type="pres">
      <dgm:prSet presAssocID="{717FD710-B1C5-409E-839A-5746D3D37830}" presName="accent_2" presStyleCnt="0"/>
      <dgm:spPr/>
    </dgm:pt>
    <dgm:pt modelId="{70533C92-D27C-425B-AFA2-60541B967241}" type="pres">
      <dgm:prSet presAssocID="{717FD710-B1C5-409E-839A-5746D3D37830}" presName="accentRepeatNode" presStyleLbl="solidFgAcc1" presStyleIdx="1" presStyleCnt="5"/>
      <dgm:spPr/>
    </dgm:pt>
    <dgm:pt modelId="{E3FC8B9A-AC22-4562-B3ED-4A673597FA8C}" type="pres">
      <dgm:prSet presAssocID="{21557ECD-F323-4AD1-8CE6-86D5E4CE986A}" presName="text_3" presStyleLbl="node1" presStyleIdx="2" presStyleCnt="5" custScaleY="107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8940A-D98F-4D5A-B735-4117555E1B08}" type="pres">
      <dgm:prSet presAssocID="{21557ECD-F323-4AD1-8CE6-86D5E4CE986A}" presName="accent_3" presStyleCnt="0"/>
      <dgm:spPr/>
    </dgm:pt>
    <dgm:pt modelId="{AAC4FCE1-8A12-427A-B331-FF5659B93CE9}" type="pres">
      <dgm:prSet presAssocID="{21557ECD-F323-4AD1-8CE6-86D5E4CE986A}" presName="accentRepeatNode" presStyleLbl="solidFgAcc1" presStyleIdx="2" presStyleCnt="5"/>
      <dgm:spPr/>
    </dgm:pt>
    <dgm:pt modelId="{B55B23EE-FF41-4C70-8EBD-D99E9B0D1279}" type="pres">
      <dgm:prSet presAssocID="{A24A2AEF-1E8C-47CA-AD33-5A0F6B1B688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38CC6-E5B0-4A34-8B3D-130838EB35AE}" type="pres">
      <dgm:prSet presAssocID="{A24A2AEF-1E8C-47CA-AD33-5A0F6B1B688E}" presName="accent_4" presStyleCnt="0"/>
      <dgm:spPr/>
    </dgm:pt>
    <dgm:pt modelId="{7C4BEECD-B088-40F6-965F-84B78F06C8F3}" type="pres">
      <dgm:prSet presAssocID="{A24A2AEF-1E8C-47CA-AD33-5A0F6B1B688E}" presName="accentRepeatNode" presStyleLbl="solidFgAcc1" presStyleIdx="3" presStyleCnt="5"/>
      <dgm:spPr/>
    </dgm:pt>
    <dgm:pt modelId="{394997BD-F13D-4392-AADE-AFF0EC30073A}" type="pres">
      <dgm:prSet presAssocID="{FD975C2A-7CDC-4C11-8854-6ACB1B58952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ECF9CB-6CEF-4991-B819-1BAF01CE531E}" type="pres">
      <dgm:prSet presAssocID="{FD975C2A-7CDC-4C11-8854-6ACB1B58952F}" presName="accent_5" presStyleCnt="0"/>
      <dgm:spPr/>
    </dgm:pt>
    <dgm:pt modelId="{2E4A00DA-E4A7-455C-9946-42E86C49E842}" type="pres">
      <dgm:prSet presAssocID="{FD975C2A-7CDC-4C11-8854-6ACB1B58952F}" presName="accentRepeatNode" presStyleLbl="solidFgAcc1" presStyleIdx="4" presStyleCnt="5"/>
      <dgm:spPr/>
    </dgm:pt>
  </dgm:ptLst>
  <dgm:cxnLst>
    <dgm:cxn modelId="{F00FB452-4263-4E96-87D9-6BF7F2E3BD7B}" type="presOf" srcId="{A24A2AEF-1E8C-47CA-AD33-5A0F6B1B688E}" destId="{B55B23EE-FF41-4C70-8EBD-D99E9B0D1279}" srcOrd="0" destOrd="0" presId="urn:microsoft.com/office/officeart/2008/layout/VerticalCurvedList"/>
    <dgm:cxn modelId="{6AC27F7E-8260-433F-B6FE-C294C2DB1F15}" srcId="{BC8A3825-D076-4E86-B815-E9C5A97438F2}" destId="{21557ECD-F323-4AD1-8CE6-86D5E4CE986A}" srcOrd="2" destOrd="0" parTransId="{29F24280-232B-4A95-A94B-73CFD2323AB5}" sibTransId="{E0077F63-F322-4C98-9C9F-ADADD316AED0}"/>
    <dgm:cxn modelId="{0E9B7935-B64A-4444-9591-DBE315DFAFC0}" type="presOf" srcId="{D446D267-7A21-4F76-86E9-77036B383DFE}" destId="{6CB0C90F-0A6B-4932-8149-99C6C2815184}" srcOrd="0" destOrd="0" presId="urn:microsoft.com/office/officeart/2008/layout/VerticalCurvedList"/>
    <dgm:cxn modelId="{57FC7CAA-0350-4EB2-A46E-D033D51C9E87}" type="presOf" srcId="{21557ECD-F323-4AD1-8CE6-86D5E4CE986A}" destId="{E3FC8B9A-AC22-4562-B3ED-4A673597FA8C}" srcOrd="0" destOrd="0" presId="urn:microsoft.com/office/officeart/2008/layout/VerticalCurvedList"/>
    <dgm:cxn modelId="{DB5E00F2-7B49-43ED-A798-C0FD0B84113F}" srcId="{BC8A3825-D076-4E86-B815-E9C5A97438F2}" destId="{FD975C2A-7CDC-4C11-8854-6ACB1B58952F}" srcOrd="4" destOrd="0" parTransId="{DB56D793-59CB-486B-AACB-25196B5B1110}" sibTransId="{8B4A0C33-9CD7-4995-8046-58B6177351BB}"/>
    <dgm:cxn modelId="{9FD34955-C94B-4D4F-A31D-1C34DFD10562}" srcId="{BC8A3825-D076-4E86-B815-E9C5A97438F2}" destId="{717FD710-B1C5-409E-839A-5746D3D37830}" srcOrd="1" destOrd="0" parTransId="{138991B4-3D4F-4D8C-906D-06D869A8F0CB}" sibTransId="{66FC409E-8F99-486B-8C5D-BD685D191D2B}"/>
    <dgm:cxn modelId="{E738986B-0430-400A-9C57-179C4DA6B5EB}" type="presOf" srcId="{BC8A3825-D076-4E86-B815-E9C5A97438F2}" destId="{F1EEE528-BEF4-4975-9E23-8775F395F483}" srcOrd="0" destOrd="0" presId="urn:microsoft.com/office/officeart/2008/layout/VerticalCurvedList"/>
    <dgm:cxn modelId="{67248AD5-FEF2-4B97-AD7E-585E2359C64B}" type="presOf" srcId="{FD975C2A-7CDC-4C11-8854-6ACB1B58952F}" destId="{394997BD-F13D-4392-AADE-AFF0EC30073A}" srcOrd="0" destOrd="0" presId="urn:microsoft.com/office/officeart/2008/layout/VerticalCurvedList"/>
    <dgm:cxn modelId="{88CCF595-0FAC-4889-8187-4DAB89344CC3}" type="presOf" srcId="{2273B100-2F2E-4EEA-90FF-4D0A2FDFB343}" destId="{0ABE3A33-7543-4C3F-8E07-B80EA90CF257}" srcOrd="0" destOrd="0" presId="urn:microsoft.com/office/officeart/2008/layout/VerticalCurvedList"/>
    <dgm:cxn modelId="{941C6FA8-520F-4BD8-BBF9-B645A86DE1DC}" type="presOf" srcId="{717FD710-B1C5-409E-839A-5746D3D37830}" destId="{D4764FA0-BF51-4857-9B0D-56DD171A71C0}" srcOrd="0" destOrd="0" presId="urn:microsoft.com/office/officeart/2008/layout/VerticalCurvedList"/>
    <dgm:cxn modelId="{0DFDB50A-09D2-4434-BDC0-82C0FBE16583}" srcId="{BC8A3825-D076-4E86-B815-E9C5A97438F2}" destId="{2273B100-2F2E-4EEA-90FF-4D0A2FDFB343}" srcOrd="0" destOrd="0" parTransId="{C800A520-AA2D-4C55-B50C-874DC3418733}" sibTransId="{D446D267-7A21-4F76-86E9-77036B383DFE}"/>
    <dgm:cxn modelId="{DAE0BB91-1C6E-45DB-92CB-993BD649E33D}" srcId="{BC8A3825-D076-4E86-B815-E9C5A97438F2}" destId="{A24A2AEF-1E8C-47CA-AD33-5A0F6B1B688E}" srcOrd="3" destOrd="0" parTransId="{1D61FD01-536D-4732-AF8A-D2D13483861A}" sibTransId="{B8531E80-1593-4FEC-91EC-7CA1C9DB7DF5}"/>
    <dgm:cxn modelId="{99D118C8-250D-43A9-A3F0-419F0777C30B}" type="presParOf" srcId="{F1EEE528-BEF4-4975-9E23-8775F395F483}" destId="{A2756A99-24F2-4D8E-BABB-5DC88C0A6331}" srcOrd="0" destOrd="0" presId="urn:microsoft.com/office/officeart/2008/layout/VerticalCurvedList"/>
    <dgm:cxn modelId="{E0A93508-3151-4A80-8C36-CD230A876017}" type="presParOf" srcId="{A2756A99-24F2-4D8E-BABB-5DC88C0A6331}" destId="{1C56BDDE-57BB-49F8-BD13-9CD5A38B8E69}" srcOrd="0" destOrd="0" presId="urn:microsoft.com/office/officeart/2008/layout/VerticalCurvedList"/>
    <dgm:cxn modelId="{195263EC-5A08-4FAA-A13C-C6EE44470F23}" type="presParOf" srcId="{1C56BDDE-57BB-49F8-BD13-9CD5A38B8E69}" destId="{13FC3B6A-41C9-4593-9539-9FCE69D76C46}" srcOrd="0" destOrd="0" presId="urn:microsoft.com/office/officeart/2008/layout/VerticalCurvedList"/>
    <dgm:cxn modelId="{6937A679-E927-4A99-8194-8428183ACBE0}" type="presParOf" srcId="{1C56BDDE-57BB-49F8-BD13-9CD5A38B8E69}" destId="{6CB0C90F-0A6B-4932-8149-99C6C2815184}" srcOrd="1" destOrd="0" presId="urn:microsoft.com/office/officeart/2008/layout/VerticalCurvedList"/>
    <dgm:cxn modelId="{B9B4C345-88B4-42AC-A9A8-3E84D54EA3F3}" type="presParOf" srcId="{1C56BDDE-57BB-49F8-BD13-9CD5A38B8E69}" destId="{C8BF0CB6-7CD4-4881-84A1-EBAE92EC8072}" srcOrd="2" destOrd="0" presId="urn:microsoft.com/office/officeart/2008/layout/VerticalCurvedList"/>
    <dgm:cxn modelId="{06DABEEE-2C05-42A8-BFEC-9F9BE98A97A8}" type="presParOf" srcId="{1C56BDDE-57BB-49F8-BD13-9CD5A38B8E69}" destId="{59D01EB4-84CC-4236-A30B-725C363F1811}" srcOrd="3" destOrd="0" presId="urn:microsoft.com/office/officeart/2008/layout/VerticalCurvedList"/>
    <dgm:cxn modelId="{D0E57F88-3536-4853-AEAC-22ACFC2AFB4D}" type="presParOf" srcId="{A2756A99-24F2-4D8E-BABB-5DC88C0A6331}" destId="{0ABE3A33-7543-4C3F-8E07-B80EA90CF257}" srcOrd="1" destOrd="0" presId="urn:microsoft.com/office/officeart/2008/layout/VerticalCurvedList"/>
    <dgm:cxn modelId="{3537339C-0145-4EA4-B395-2FA4E4F9916B}" type="presParOf" srcId="{A2756A99-24F2-4D8E-BABB-5DC88C0A6331}" destId="{0F85D71D-7354-46B2-AA2E-051482D0D7D9}" srcOrd="2" destOrd="0" presId="urn:microsoft.com/office/officeart/2008/layout/VerticalCurvedList"/>
    <dgm:cxn modelId="{6E3A9660-84D3-423B-A0CF-8C571F369620}" type="presParOf" srcId="{0F85D71D-7354-46B2-AA2E-051482D0D7D9}" destId="{8DB2935C-E06D-4963-BDC5-29F127601DB3}" srcOrd="0" destOrd="0" presId="urn:microsoft.com/office/officeart/2008/layout/VerticalCurvedList"/>
    <dgm:cxn modelId="{1033899F-BB15-4484-AB63-584DD1C01A0D}" type="presParOf" srcId="{A2756A99-24F2-4D8E-BABB-5DC88C0A6331}" destId="{D4764FA0-BF51-4857-9B0D-56DD171A71C0}" srcOrd="3" destOrd="0" presId="urn:microsoft.com/office/officeart/2008/layout/VerticalCurvedList"/>
    <dgm:cxn modelId="{5B5A3FDD-BF22-40ED-8B4A-EEABB128CF53}" type="presParOf" srcId="{A2756A99-24F2-4D8E-BABB-5DC88C0A6331}" destId="{CDF50D27-9FA2-48EB-8A4F-789B3D5ECDD8}" srcOrd="4" destOrd="0" presId="urn:microsoft.com/office/officeart/2008/layout/VerticalCurvedList"/>
    <dgm:cxn modelId="{CE899AAC-9E45-49CF-A089-FAD9798F1211}" type="presParOf" srcId="{CDF50D27-9FA2-48EB-8A4F-789B3D5ECDD8}" destId="{70533C92-D27C-425B-AFA2-60541B967241}" srcOrd="0" destOrd="0" presId="urn:microsoft.com/office/officeart/2008/layout/VerticalCurvedList"/>
    <dgm:cxn modelId="{4038F2CE-E8D2-4F56-8B30-F2C99E9AF817}" type="presParOf" srcId="{A2756A99-24F2-4D8E-BABB-5DC88C0A6331}" destId="{E3FC8B9A-AC22-4562-B3ED-4A673597FA8C}" srcOrd="5" destOrd="0" presId="urn:microsoft.com/office/officeart/2008/layout/VerticalCurvedList"/>
    <dgm:cxn modelId="{CF74E051-93A5-47BF-9E48-9D7BBFD3653C}" type="presParOf" srcId="{A2756A99-24F2-4D8E-BABB-5DC88C0A6331}" destId="{5E08940A-D98F-4D5A-B735-4117555E1B08}" srcOrd="6" destOrd="0" presId="urn:microsoft.com/office/officeart/2008/layout/VerticalCurvedList"/>
    <dgm:cxn modelId="{A6665196-F585-4D50-BC0A-45F9052453F1}" type="presParOf" srcId="{5E08940A-D98F-4D5A-B735-4117555E1B08}" destId="{AAC4FCE1-8A12-427A-B331-FF5659B93CE9}" srcOrd="0" destOrd="0" presId="urn:microsoft.com/office/officeart/2008/layout/VerticalCurvedList"/>
    <dgm:cxn modelId="{FD0C895C-6217-4461-B917-3E62CACF4C5C}" type="presParOf" srcId="{A2756A99-24F2-4D8E-BABB-5DC88C0A6331}" destId="{B55B23EE-FF41-4C70-8EBD-D99E9B0D1279}" srcOrd="7" destOrd="0" presId="urn:microsoft.com/office/officeart/2008/layout/VerticalCurvedList"/>
    <dgm:cxn modelId="{6CD51FC7-3D52-4D89-AA88-A5948EEDE3E2}" type="presParOf" srcId="{A2756A99-24F2-4D8E-BABB-5DC88C0A6331}" destId="{33638CC6-E5B0-4A34-8B3D-130838EB35AE}" srcOrd="8" destOrd="0" presId="urn:microsoft.com/office/officeart/2008/layout/VerticalCurvedList"/>
    <dgm:cxn modelId="{594AC88D-E202-41F8-96BC-6137FF9F42BA}" type="presParOf" srcId="{33638CC6-E5B0-4A34-8B3D-130838EB35AE}" destId="{7C4BEECD-B088-40F6-965F-84B78F06C8F3}" srcOrd="0" destOrd="0" presId="urn:microsoft.com/office/officeart/2008/layout/VerticalCurvedList"/>
    <dgm:cxn modelId="{6D4121F0-1007-43CD-B909-99B00655EAB0}" type="presParOf" srcId="{A2756A99-24F2-4D8E-BABB-5DC88C0A6331}" destId="{394997BD-F13D-4392-AADE-AFF0EC30073A}" srcOrd="9" destOrd="0" presId="urn:microsoft.com/office/officeart/2008/layout/VerticalCurvedList"/>
    <dgm:cxn modelId="{DAB96FBA-79C2-4C7B-BD71-52BBFE90FFA0}" type="presParOf" srcId="{A2756A99-24F2-4D8E-BABB-5DC88C0A6331}" destId="{D3ECF9CB-6CEF-4991-B819-1BAF01CE531E}" srcOrd="10" destOrd="0" presId="urn:microsoft.com/office/officeart/2008/layout/VerticalCurvedList"/>
    <dgm:cxn modelId="{728FE3FD-92EF-4010-B789-155B68A27EAE}" type="presParOf" srcId="{D3ECF9CB-6CEF-4991-B819-1BAF01CE531E}" destId="{2E4A00DA-E4A7-455C-9946-42E86C49E8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8A3825-D076-4E86-B815-E9C5A97438F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73B100-2F2E-4EEA-90FF-4D0A2FDFB343}">
      <dgm:prSet phldrT="[Text]" custT="1"/>
      <dgm:spPr/>
      <dgm:t>
        <a:bodyPr/>
        <a:lstStyle/>
        <a:p>
          <a:r>
            <a:rPr lang="en-US" sz="1600" dirty="0" smtClean="0"/>
            <a:t>Support MBE core principles</a:t>
          </a:r>
          <a:endParaRPr lang="en-US" sz="1600" dirty="0"/>
        </a:p>
      </dgm:t>
    </dgm:pt>
    <dgm:pt modelId="{C800A520-AA2D-4C55-B50C-874DC3418733}" type="parTrans" cxnId="{0DFDB50A-09D2-4434-BDC0-82C0FBE16583}">
      <dgm:prSet/>
      <dgm:spPr/>
      <dgm:t>
        <a:bodyPr/>
        <a:lstStyle/>
        <a:p>
          <a:endParaRPr lang="en-US" sz="1600"/>
        </a:p>
      </dgm:t>
    </dgm:pt>
    <dgm:pt modelId="{D446D267-7A21-4F76-86E9-77036B383DFE}" type="sibTrans" cxnId="{0DFDB50A-09D2-4434-BDC0-82C0FBE16583}">
      <dgm:prSet/>
      <dgm:spPr/>
      <dgm:t>
        <a:bodyPr/>
        <a:lstStyle/>
        <a:p>
          <a:endParaRPr lang="en-US" sz="1600"/>
        </a:p>
      </dgm:t>
    </dgm:pt>
    <dgm:pt modelId="{717FD710-B1C5-409E-839A-5746D3D37830}">
      <dgm:prSet phldrT="[Text]" custT="1"/>
      <dgm:spPr/>
      <dgm:t>
        <a:bodyPr/>
        <a:lstStyle/>
        <a:p>
          <a:r>
            <a:rPr lang="en-US" sz="1600" dirty="0" smtClean="0"/>
            <a:t>Supports Agile practices</a:t>
          </a:r>
          <a:endParaRPr lang="en-US" sz="1600" dirty="0"/>
        </a:p>
      </dgm:t>
    </dgm:pt>
    <dgm:pt modelId="{138991B4-3D4F-4D8C-906D-06D869A8F0CB}" type="parTrans" cxnId="{9FD34955-C94B-4D4F-A31D-1C34DFD10562}">
      <dgm:prSet/>
      <dgm:spPr/>
      <dgm:t>
        <a:bodyPr/>
        <a:lstStyle/>
        <a:p>
          <a:endParaRPr lang="en-US" sz="1600"/>
        </a:p>
      </dgm:t>
    </dgm:pt>
    <dgm:pt modelId="{66FC409E-8F99-486B-8C5D-BD685D191D2B}" type="sibTrans" cxnId="{9FD34955-C94B-4D4F-A31D-1C34DFD10562}">
      <dgm:prSet/>
      <dgm:spPr/>
      <dgm:t>
        <a:bodyPr/>
        <a:lstStyle/>
        <a:p>
          <a:endParaRPr lang="en-US" sz="1600"/>
        </a:p>
      </dgm:t>
    </dgm:pt>
    <dgm:pt modelId="{21557ECD-F323-4AD1-8CE6-86D5E4CE986A}">
      <dgm:prSet phldrT="[Text]" custT="1"/>
      <dgm:spPr/>
      <dgm:t>
        <a:bodyPr/>
        <a:lstStyle/>
        <a:p>
          <a:r>
            <a:rPr lang="en-US" sz="1600" dirty="0" smtClean="0"/>
            <a:t>Provides history of design decisions</a:t>
          </a:r>
          <a:endParaRPr lang="en-US" sz="1600" dirty="0"/>
        </a:p>
      </dgm:t>
    </dgm:pt>
    <dgm:pt modelId="{29F24280-232B-4A95-A94B-73CFD2323AB5}" type="parTrans" cxnId="{6AC27F7E-8260-433F-B6FE-C294C2DB1F15}">
      <dgm:prSet/>
      <dgm:spPr/>
      <dgm:t>
        <a:bodyPr/>
        <a:lstStyle/>
        <a:p>
          <a:endParaRPr lang="en-US" sz="1600"/>
        </a:p>
      </dgm:t>
    </dgm:pt>
    <dgm:pt modelId="{E0077F63-F322-4C98-9C9F-ADADD316AED0}" type="sibTrans" cxnId="{6AC27F7E-8260-433F-B6FE-C294C2DB1F15}">
      <dgm:prSet/>
      <dgm:spPr/>
      <dgm:t>
        <a:bodyPr/>
        <a:lstStyle/>
        <a:p>
          <a:endParaRPr lang="en-US" sz="1600"/>
        </a:p>
      </dgm:t>
    </dgm:pt>
    <dgm:pt modelId="{A24A2AEF-1E8C-47CA-AD33-5A0F6B1B688E}">
      <dgm:prSet phldrT="[Text]" custT="1"/>
      <dgm:spPr/>
      <dgm:t>
        <a:bodyPr/>
        <a:lstStyle/>
        <a:p>
          <a:r>
            <a:rPr lang="en-US" sz="1600" dirty="0" smtClean="0"/>
            <a:t>Provides basis for future development and investigation</a:t>
          </a:r>
          <a:endParaRPr lang="en-US" sz="1600" dirty="0"/>
        </a:p>
      </dgm:t>
    </dgm:pt>
    <dgm:pt modelId="{1D61FD01-536D-4732-AF8A-D2D13483861A}" type="parTrans" cxnId="{DAE0BB91-1C6E-45DB-92CB-993BD649E33D}">
      <dgm:prSet/>
      <dgm:spPr/>
      <dgm:t>
        <a:bodyPr/>
        <a:lstStyle/>
        <a:p>
          <a:endParaRPr lang="en-US" sz="1600"/>
        </a:p>
      </dgm:t>
    </dgm:pt>
    <dgm:pt modelId="{B8531E80-1593-4FEC-91EC-7CA1C9DB7DF5}" type="sibTrans" cxnId="{DAE0BB91-1C6E-45DB-92CB-993BD649E33D}">
      <dgm:prSet/>
      <dgm:spPr/>
      <dgm:t>
        <a:bodyPr/>
        <a:lstStyle/>
        <a:p>
          <a:endParaRPr lang="en-US" sz="1600"/>
        </a:p>
      </dgm:t>
    </dgm:pt>
    <dgm:pt modelId="{0C8819CE-A17C-43FC-8BB7-90AF83849D0A}">
      <dgm:prSet phldrT="[Text]" custT="1"/>
      <dgm:spPr/>
      <dgm:t>
        <a:bodyPr/>
        <a:lstStyle/>
        <a:p>
          <a:r>
            <a:rPr lang="en-US" sz="1600" dirty="0" smtClean="0"/>
            <a:t>Utilizes standards and engages the MBE ecosystem</a:t>
          </a:r>
          <a:endParaRPr lang="en-US" sz="1600" dirty="0"/>
        </a:p>
      </dgm:t>
    </dgm:pt>
    <dgm:pt modelId="{43B16402-BFF2-49A1-8706-912D77519464}" type="parTrans" cxnId="{F81FF10A-3C20-475A-AD14-421F1DF2DECA}">
      <dgm:prSet/>
      <dgm:spPr/>
      <dgm:t>
        <a:bodyPr/>
        <a:lstStyle/>
        <a:p>
          <a:endParaRPr lang="en-US"/>
        </a:p>
      </dgm:t>
    </dgm:pt>
    <dgm:pt modelId="{F8619587-B369-4FC6-AB10-AA2D54FC9372}" type="sibTrans" cxnId="{F81FF10A-3C20-475A-AD14-421F1DF2DECA}">
      <dgm:prSet/>
      <dgm:spPr/>
      <dgm:t>
        <a:bodyPr/>
        <a:lstStyle/>
        <a:p>
          <a:endParaRPr lang="en-US"/>
        </a:p>
      </dgm:t>
    </dgm:pt>
    <dgm:pt modelId="{F1EEE528-BEF4-4975-9E23-8775F395F483}" type="pres">
      <dgm:prSet presAssocID="{BC8A3825-D076-4E86-B815-E9C5A97438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2756A99-24F2-4D8E-BABB-5DC88C0A6331}" type="pres">
      <dgm:prSet presAssocID="{BC8A3825-D076-4E86-B815-E9C5A97438F2}" presName="Name1" presStyleCnt="0"/>
      <dgm:spPr/>
    </dgm:pt>
    <dgm:pt modelId="{1C56BDDE-57BB-49F8-BD13-9CD5A38B8E69}" type="pres">
      <dgm:prSet presAssocID="{BC8A3825-D076-4E86-B815-E9C5A97438F2}" presName="cycle" presStyleCnt="0"/>
      <dgm:spPr/>
    </dgm:pt>
    <dgm:pt modelId="{13FC3B6A-41C9-4593-9539-9FCE69D76C46}" type="pres">
      <dgm:prSet presAssocID="{BC8A3825-D076-4E86-B815-E9C5A97438F2}" presName="srcNode" presStyleLbl="node1" presStyleIdx="0" presStyleCnt="5"/>
      <dgm:spPr/>
    </dgm:pt>
    <dgm:pt modelId="{6CB0C90F-0A6B-4932-8149-99C6C2815184}" type="pres">
      <dgm:prSet presAssocID="{BC8A3825-D076-4E86-B815-E9C5A97438F2}" presName="conn" presStyleLbl="parChTrans1D2" presStyleIdx="0" presStyleCnt="1"/>
      <dgm:spPr/>
      <dgm:t>
        <a:bodyPr/>
        <a:lstStyle/>
        <a:p>
          <a:endParaRPr lang="en-US"/>
        </a:p>
      </dgm:t>
    </dgm:pt>
    <dgm:pt modelId="{C8BF0CB6-7CD4-4881-84A1-EBAE92EC8072}" type="pres">
      <dgm:prSet presAssocID="{BC8A3825-D076-4E86-B815-E9C5A97438F2}" presName="extraNode" presStyleLbl="node1" presStyleIdx="0" presStyleCnt="5"/>
      <dgm:spPr/>
    </dgm:pt>
    <dgm:pt modelId="{59D01EB4-84CC-4236-A30B-725C363F1811}" type="pres">
      <dgm:prSet presAssocID="{BC8A3825-D076-4E86-B815-E9C5A97438F2}" presName="dstNode" presStyleLbl="node1" presStyleIdx="0" presStyleCnt="5"/>
      <dgm:spPr/>
    </dgm:pt>
    <dgm:pt modelId="{0ABE3A33-7543-4C3F-8E07-B80EA90CF257}" type="pres">
      <dgm:prSet presAssocID="{2273B100-2F2E-4EEA-90FF-4D0A2FDFB343}" presName="text_1" presStyleLbl="node1" presStyleIdx="0" presStyleCnt="5" custScaleY="106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5D71D-7354-46B2-AA2E-051482D0D7D9}" type="pres">
      <dgm:prSet presAssocID="{2273B100-2F2E-4EEA-90FF-4D0A2FDFB343}" presName="accent_1" presStyleCnt="0"/>
      <dgm:spPr/>
    </dgm:pt>
    <dgm:pt modelId="{8DB2935C-E06D-4963-BDC5-29F127601DB3}" type="pres">
      <dgm:prSet presAssocID="{2273B100-2F2E-4EEA-90FF-4D0A2FDFB343}" presName="accentRepeatNode" presStyleLbl="solidFgAcc1" presStyleIdx="0" presStyleCnt="5"/>
      <dgm:spPr/>
    </dgm:pt>
    <dgm:pt modelId="{D4764FA0-BF51-4857-9B0D-56DD171A71C0}" type="pres">
      <dgm:prSet presAssocID="{717FD710-B1C5-409E-839A-5746D3D3783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50D27-9FA2-48EB-8A4F-789B3D5ECDD8}" type="pres">
      <dgm:prSet presAssocID="{717FD710-B1C5-409E-839A-5746D3D37830}" presName="accent_2" presStyleCnt="0"/>
      <dgm:spPr/>
    </dgm:pt>
    <dgm:pt modelId="{70533C92-D27C-425B-AFA2-60541B967241}" type="pres">
      <dgm:prSet presAssocID="{717FD710-B1C5-409E-839A-5746D3D37830}" presName="accentRepeatNode" presStyleLbl="solidFgAcc1" presStyleIdx="1" presStyleCnt="5"/>
      <dgm:spPr/>
    </dgm:pt>
    <dgm:pt modelId="{E3FC8B9A-AC22-4562-B3ED-4A673597FA8C}" type="pres">
      <dgm:prSet presAssocID="{21557ECD-F323-4AD1-8CE6-86D5E4CE986A}" presName="text_3" presStyleLbl="node1" presStyleIdx="2" presStyleCnt="5" custScaleY="107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8940A-D98F-4D5A-B735-4117555E1B08}" type="pres">
      <dgm:prSet presAssocID="{21557ECD-F323-4AD1-8CE6-86D5E4CE986A}" presName="accent_3" presStyleCnt="0"/>
      <dgm:spPr/>
    </dgm:pt>
    <dgm:pt modelId="{AAC4FCE1-8A12-427A-B331-FF5659B93CE9}" type="pres">
      <dgm:prSet presAssocID="{21557ECD-F323-4AD1-8CE6-86D5E4CE986A}" presName="accentRepeatNode" presStyleLbl="solidFgAcc1" presStyleIdx="2" presStyleCnt="5"/>
      <dgm:spPr/>
    </dgm:pt>
    <dgm:pt modelId="{B55B23EE-FF41-4C70-8EBD-D99E9B0D1279}" type="pres">
      <dgm:prSet presAssocID="{A24A2AEF-1E8C-47CA-AD33-5A0F6B1B688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38CC6-E5B0-4A34-8B3D-130838EB35AE}" type="pres">
      <dgm:prSet presAssocID="{A24A2AEF-1E8C-47CA-AD33-5A0F6B1B688E}" presName="accent_4" presStyleCnt="0"/>
      <dgm:spPr/>
    </dgm:pt>
    <dgm:pt modelId="{7C4BEECD-B088-40F6-965F-84B78F06C8F3}" type="pres">
      <dgm:prSet presAssocID="{A24A2AEF-1E8C-47CA-AD33-5A0F6B1B688E}" presName="accentRepeatNode" presStyleLbl="solidFgAcc1" presStyleIdx="3" presStyleCnt="5"/>
      <dgm:spPr/>
    </dgm:pt>
    <dgm:pt modelId="{9B6D1B4D-C52F-4F5E-900C-7408C56050DD}" type="pres">
      <dgm:prSet presAssocID="{0C8819CE-A17C-43FC-8BB7-90AF83849D0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AF202-ECEB-46C1-B72B-A4A70DF3CEA2}" type="pres">
      <dgm:prSet presAssocID="{0C8819CE-A17C-43FC-8BB7-90AF83849D0A}" presName="accent_5" presStyleCnt="0"/>
      <dgm:spPr/>
    </dgm:pt>
    <dgm:pt modelId="{786456C5-6166-4580-81B6-6157BDB55770}" type="pres">
      <dgm:prSet presAssocID="{0C8819CE-A17C-43FC-8BB7-90AF83849D0A}" presName="accentRepeatNode" presStyleLbl="solidFgAcc1" presStyleIdx="4" presStyleCnt="5"/>
      <dgm:spPr/>
    </dgm:pt>
  </dgm:ptLst>
  <dgm:cxnLst>
    <dgm:cxn modelId="{3242102B-07B5-4D1F-98A1-E9476CA3A847}" type="presOf" srcId="{D446D267-7A21-4F76-86E9-77036B383DFE}" destId="{6CB0C90F-0A6B-4932-8149-99C6C2815184}" srcOrd="0" destOrd="0" presId="urn:microsoft.com/office/officeart/2008/layout/VerticalCurvedList"/>
    <dgm:cxn modelId="{45B8BECA-E906-4CFD-A39B-CC70F9988367}" type="presOf" srcId="{2273B100-2F2E-4EEA-90FF-4D0A2FDFB343}" destId="{0ABE3A33-7543-4C3F-8E07-B80EA90CF257}" srcOrd="0" destOrd="0" presId="urn:microsoft.com/office/officeart/2008/layout/VerticalCurvedList"/>
    <dgm:cxn modelId="{6AC27F7E-8260-433F-B6FE-C294C2DB1F15}" srcId="{BC8A3825-D076-4E86-B815-E9C5A97438F2}" destId="{21557ECD-F323-4AD1-8CE6-86D5E4CE986A}" srcOrd="2" destOrd="0" parTransId="{29F24280-232B-4A95-A94B-73CFD2323AB5}" sibTransId="{E0077F63-F322-4C98-9C9F-ADADD316AED0}"/>
    <dgm:cxn modelId="{70D4630A-21CE-4492-B028-E4A7629784E5}" type="presOf" srcId="{A24A2AEF-1E8C-47CA-AD33-5A0F6B1B688E}" destId="{B55B23EE-FF41-4C70-8EBD-D99E9B0D1279}" srcOrd="0" destOrd="0" presId="urn:microsoft.com/office/officeart/2008/layout/VerticalCurvedList"/>
    <dgm:cxn modelId="{7F0D7008-7A30-4DD0-8478-C5AFA9458F3F}" type="presOf" srcId="{717FD710-B1C5-409E-839A-5746D3D37830}" destId="{D4764FA0-BF51-4857-9B0D-56DD171A71C0}" srcOrd="0" destOrd="0" presId="urn:microsoft.com/office/officeart/2008/layout/VerticalCurvedList"/>
    <dgm:cxn modelId="{9FD34955-C94B-4D4F-A31D-1C34DFD10562}" srcId="{BC8A3825-D076-4E86-B815-E9C5A97438F2}" destId="{717FD710-B1C5-409E-839A-5746D3D37830}" srcOrd="1" destOrd="0" parTransId="{138991B4-3D4F-4D8C-906D-06D869A8F0CB}" sibTransId="{66FC409E-8F99-486B-8C5D-BD685D191D2B}"/>
    <dgm:cxn modelId="{56124F4A-1A8E-44B4-BD0C-3BFB62E448DA}" type="presOf" srcId="{0C8819CE-A17C-43FC-8BB7-90AF83849D0A}" destId="{9B6D1B4D-C52F-4F5E-900C-7408C56050DD}" srcOrd="0" destOrd="0" presId="urn:microsoft.com/office/officeart/2008/layout/VerticalCurvedList"/>
    <dgm:cxn modelId="{1706AC6A-2C87-4073-A474-4FA0D3A7C68E}" type="presOf" srcId="{BC8A3825-D076-4E86-B815-E9C5A97438F2}" destId="{F1EEE528-BEF4-4975-9E23-8775F395F483}" srcOrd="0" destOrd="0" presId="urn:microsoft.com/office/officeart/2008/layout/VerticalCurvedList"/>
    <dgm:cxn modelId="{F81FF10A-3C20-475A-AD14-421F1DF2DECA}" srcId="{BC8A3825-D076-4E86-B815-E9C5A97438F2}" destId="{0C8819CE-A17C-43FC-8BB7-90AF83849D0A}" srcOrd="4" destOrd="0" parTransId="{43B16402-BFF2-49A1-8706-912D77519464}" sibTransId="{F8619587-B369-4FC6-AB10-AA2D54FC9372}"/>
    <dgm:cxn modelId="{0DFDB50A-09D2-4434-BDC0-82C0FBE16583}" srcId="{BC8A3825-D076-4E86-B815-E9C5A97438F2}" destId="{2273B100-2F2E-4EEA-90FF-4D0A2FDFB343}" srcOrd="0" destOrd="0" parTransId="{C800A520-AA2D-4C55-B50C-874DC3418733}" sibTransId="{D446D267-7A21-4F76-86E9-77036B383DFE}"/>
    <dgm:cxn modelId="{DAE0BB91-1C6E-45DB-92CB-993BD649E33D}" srcId="{BC8A3825-D076-4E86-B815-E9C5A97438F2}" destId="{A24A2AEF-1E8C-47CA-AD33-5A0F6B1B688E}" srcOrd="3" destOrd="0" parTransId="{1D61FD01-536D-4732-AF8A-D2D13483861A}" sibTransId="{B8531E80-1593-4FEC-91EC-7CA1C9DB7DF5}"/>
    <dgm:cxn modelId="{1776F9FC-08EE-4A2D-88ED-3A4FFA25527C}" type="presOf" srcId="{21557ECD-F323-4AD1-8CE6-86D5E4CE986A}" destId="{E3FC8B9A-AC22-4562-B3ED-4A673597FA8C}" srcOrd="0" destOrd="0" presId="urn:microsoft.com/office/officeart/2008/layout/VerticalCurvedList"/>
    <dgm:cxn modelId="{80A1E06C-34A0-4699-AADE-E00E5D1AF66E}" type="presParOf" srcId="{F1EEE528-BEF4-4975-9E23-8775F395F483}" destId="{A2756A99-24F2-4D8E-BABB-5DC88C0A6331}" srcOrd="0" destOrd="0" presId="urn:microsoft.com/office/officeart/2008/layout/VerticalCurvedList"/>
    <dgm:cxn modelId="{B3807236-6C4E-4C01-BF4F-7656A04116E6}" type="presParOf" srcId="{A2756A99-24F2-4D8E-BABB-5DC88C0A6331}" destId="{1C56BDDE-57BB-49F8-BD13-9CD5A38B8E69}" srcOrd="0" destOrd="0" presId="urn:microsoft.com/office/officeart/2008/layout/VerticalCurvedList"/>
    <dgm:cxn modelId="{B8BC7DC9-17B5-4ED0-9164-02317227A464}" type="presParOf" srcId="{1C56BDDE-57BB-49F8-BD13-9CD5A38B8E69}" destId="{13FC3B6A-41C9-4593-9539-9FCE69D76C46}" srcOrd="0" destOrd="0" presId="urn:microsoft.com/office/officeart/2008/layout/VerticalCurvedList"/>
    <dgm:cxn modelId="{359F603C-9163-4AF6-9C58-69623D5731A5}" type="presParOf" srcId="{1C56BDDE-57BB-49F8-BD13-9CD5A38B8E69}" destId="{6CB0C90F-0A6B-4932-8149-99C6C2815184}" srcOrd="1" destOrd="0" presId="urn:microsoft.com/office/officeart/2008/layout/VerticalCurvedList"/>
    <dgm:cxn modelId="{0999FECA-9181-4EA6-9E08-0388E974CDDB}" type="presParOf" srcId="{1C56BDDE-57BB-49F8-BD13-9CD5A38B8E69}" destId="{C8BF0CB6-7CD4-4881-84A1-EBAE92EC8072}" srcOrd="2" destOrd="0" presId="urn:microsoft.com/office/officeart/2008/layout/VerticalCurvedList"/>
    <dgm:cxn modelId="{F1DFAF63-DA86-4E01-84E9-56EA8030EABF}" type="presParOf" srcId="{1C56BDDE-57BB-49F8-BD13-9CD5A38B8E69}" destId="{59D01EB4-84CC-4236-A30B-725C363F1811}" srcOrd="3" destOrd="0" presId="urn:microsoft.com/office/officeart/2008/layout/VerticalCurvedList"/>
    <dgm:cxn modelId="{E866B962-3B63-4921-8EF8-D74F6F5C992E}" type="presParOf" srcId="{A2756A99-24F2-4D8E-BABB-5DC88C0A6331}" destId="{0ABE3A33-7543-4C3F-8E07-B80EA90CF257}" srcOrd="1" destOrd="0" presId="urn:microsoft.com/office/officeart/2008/layout/VerticalCurvedList"/>
    <dgm:cxn modelId="{0C189BAD-72DF-4FEE-887E-E50966F148D0}" type="presParOf" srcId="{A2756A99-24F2-4D8E-BABB-5DC88C0A6331}" destId="{0F85D71D-7354-46B2-AA2E-051482D0D7D9}" srcOrd="2" destOrd="0" presId="urn:microsoft.com/office/officeart/2008/layout/VerticalCurvedList"/>
    <dgm:cxn modelId="{B4CA4A34-5FD6-494B-9D33-7FC75B7F9D96}" type="presParOf" srcId="{0F85D71D-7354-46B2-AA2E-051482D0D7D9}" destId="{8DB2935C-E06D-4963-BDC5-29F127601DB3}" srcOrd="0" destOrd="0" presId="urn:microsoft.com/office/officeart/2008/layout/VerticalCurvedList"/>
    <dgm:cxn modelId="{634E2CC2-D02E-441D-91DB-89CAEDED8E28}" type="presParOf" srcId="{A2756A99-24F2-4D8E-BABB-5DC88C0A6331}" destId="{D4764FA0-BF51-4857-9B0D-56DD171A71C0}" srcOrd="3" destOrd="0" presId="urn:microsoft.com/office/officeart/2008/layout/VerticalCurvedList"/>
    <dgm:cxn modelId="{69776969-EF47-432C-AD75-2D59A4D9D243}" type="presParOf" srcId="{A2756A99-24F2-4D8E-BABB-5DC88C0A6331}" destId="{CDF50D27-9FA2-48EB-8A4F-789B3D5ECDD8}" srcOrd="4" destOrd="0" presId="urn:microsoft.com/office/officeart/2008/layout/VerticalCurvedList"/>
    <dgm:cxn modelId="{E51136B1-1467-4510-BE5B-0C6088ED9C44}" type="presParOf" srcId="{CDF50D27-9FA2-48EB-8A4F-789B3D5ECDD8}" destId="{70533C92-D27C-425B-AFA2-60541B967241}" srcOrd="0" destOrd="0" presId="urn:microsoft.com/office/officeart/2008/layout/VerticalCurvedList"/>
    <dgm:cxn modelId="{80976E6E-1FF2-44B1-A0E0-92E872DC2EB1}" type="presParOf" srcId="{A2756A99-24F2-4D8E-BABB-5DC88C0A6331}" destId="{E3FC8B9A-AC22-4562-B3ED-4A673597FA8C}" srcOrd="5" destOrd="0" presId="urn:microsoft.com/office/officeart/2008/layout/VerticalCurvedList"/>
    <dgm:cxn modelId="{48747DD6-9755-4E56-8969-297269E603E6}" type="presParOf" srcId="{A2756A99-24F2-4D8E-BABB-5DC88C0A6331}" destId="{5E08940A-D98F-4D5A-B735-4117555E1B08}" srcOrd="6" destOrd="0" presId="urn:microsoft.com/office/officeart/2008/layout/VerticalCurvedList"/>
    <dgm:cxn modelId="{1453AD58-F428-4CED-9BD4-E2DA223ABA04}" type="presParOf" srcId="{5E08940A-D98F-4D5A-B735-4117555E1B08}" destId="{AAC4FCE1-8A12-427A-B331-FF5659B93CE9}" srcOrd="0" destOrd="0" presId="urn:microsoft.com/office/officeart/2008/layout/VerticalCurvedList"/>
    <dgm:cxn modelId="{EAEF29AC-AB5F-43A7-9416-3C367FE03E39}" type="presParOf" srcId="{A2756A99-24F2-4D8E-BABB-5DC88C0A6331}" destId="{B55B23EE-FF41-4C70-8EBD-D99E9B0D1279}" srcOrd="7" destOrd="0" presId="urn:microsoft.com/office/officeart/2008/layout/VerticalCurvedList"/>
    <dgm:cxn modelId="{8F661EDC-E016-4FBE-A7CE-4C530BCAEB9A}" type="presParOf" srcId="{A2756A99-24F2-4D8E-BABB-5DC88C0A6331}" destId="{33638CC6-E5B0-4A34-8B3D-130838EB35AE}" srcOrd="8" destOrd="0" presId="urn:microsoft.com/office/officeart/2008/layout/VerticalCurvedList"/>
    <dgm:cxn modelId="{AAA29582-B06F-433C-A505-C6C6C0A58C27}" type="presParOf" srcId="{33638CC6-E5B0-4A34-8B3D-130838EB35AE}" destId="{7C4BEECD-B088-40F6-965F-84B78F06C8F3}" srcOrd="0" destOrd="0" presId="urn:microsoft.com/office/officeart/2008/layout/VerticalCurvedList"/>
    <dgm:cxn modelId="{232BFF1A-AD2C-4C68-81DF-5AC5F01E4E44}" type="presParOf" srcId="{A2756A99-24F2-4D8E-BABB-5DC88C0A6331}" destId="{9B6D1B4D-C52F-4F5E-900C-7408C56050DD}" srcOrd="9" destOrd="0" presId="urn:microsoft.com/office/officeart/2008/layout/VerticalCurvedList"/>
    <dgm:cxn modelId="{D193E547-5E91-4DD2-BEAD-959664F7C66F}" type="presParOf" srcId="{A2756A99-24F2-4D8E-BABB-5DC88C0A6331}" destId="{969AF202-ECEB-46C1-B72B-A4A70DF3CEA2}" srcOrd="10" destOrd="0" presId="urn:microsoft.com/office/officeart/2008/layout/VerticalCurvedList"/>
    <dgm:cxn modelId="{6E66EA2B-092D-4C65-BDCB-2A6471448563}" type="presParOf" srcId="{969AF202-ECEB-46C1-B72B-A4A70DF3CEA2}" destId="{786456C5-6166-4580-81B6-6157BDB5577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8A3825-D076-4E86-B815-E9C5A97438F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73B100-2F2E-4EEA-90FF-4D0A2FDFB343}">
      <dgm:prSet phldrT="[Text]" custT="1"/>
      <dgm:spPr/>
      <dgm:t>
        <a:bodyPr/>
        <a:lstStyle/>
        <a:p>
          <a:r>
            <a:rPr lang="en-US" sz="1600" dirty="0" smtClean="0"/>
            <a:t>Positive feedback from teams</a:t>
          </a:r>
          <a:endParaRPr lang="en-US" sz="1600" dirty="0"/>
        </a:p>
      </dgm:t>
    </dgm:pt>
    <dgm:pt modelId="{C800A520-AA2D-4C55-B50C-874DC3418733}" type="parTrans" cxnId="{0DFDB50A-09D2-4434-BDC0-82C0FBE16583}">
      <dgm:prSet/>
      <dgm:spPr/>
      <dgm:t>
        <a:bodyPr/>
        <a:lstStyle/>
        <a:p>
          <a:endParaRPr lang="en-US" sz="1600"/>
        </a:p>
      </dgm:t>
    </dgm:pt>
    <dgm:pt modelId="{D446D267-7A21-4F76-86E9-77036B383DFE}" type="sibTrans" cxnId="{0DFDB50A-09D2-4434-BDC0-82C0FBE16583}">
      <dgm:prSet/>
      <dgm:spPr/>
      <dgm:t>
        <a:bodyPr/>
        <a:lstStyle/>
        <a:p>
          <a:endParaRPr lang="en-US" sz="1600"/>
        </a:p>
      </dgm:t>
    </dgm:pt>
    <dgm:pt modelId="{717FD710-B1C5-409E-839A-5746D3D37830}">
      <dgm:prSet phldrT="[Text]" custT="1"/>
      <dgm:spPr/>
      <dgm:t>
        <a:bodyPr/>
        <a:lstStyle/>
        <a:p>
          <a:r>
            <a:rPr lang="en-US" sz="1600" dirty="0" smtClean="0"/>
            <a:t>One sheet guidance for use helps non-domain users learn</a:t>
          </a:r>
          <a:endParaRPr lang="en-US" sz="1600" dirty="0"/>
        </a:p>
      </dgm:t>
    </dgm:pt>
    <dgm:pt modelId="{138991B4-3D4F-4D8C-906D-06D869A8F0CB}" type="parTrans" cxnId="{9FD34955-C94B-4D4F-A31D-1C34DFD10562}">
      <dgm:prSet/>
      <dgm:spPr/>
      <dgm:t>
        <a:bodyPr/>
        <a:lstStyle/>
        <a:p>
          <a:endParaRPr lang="en-US" sz="1600"/>
        </a:p>
      </dgm:t>
    </dgm:pt>
    <dgm:pt modelId="{66FC409E-8F99-486B-8C5D-BD685D191D2B}" type="sibTrans" cxnId="{9FD34955-C94B-4D4F-A31D-1C34DFD10562}">
      <dgm:prSet/>
      <dgm:spPr/>
      <dgm:t>
        <a:bodyPr/>
        <a:lstStyle/>
        <a:p>
          <a:endParaRPr lang="en-US" sz="1600"/>
        </a:p>
      </dgm:t>
    </dgm:pt>
    <dgm:pt modelId="{21557ECD-F323-4AD1-8CE6-86D5E4CE986A}">
      <dgm:prSet phldrT="[Text]" custT="1"/>
      <dgm:spPr/>
      <dgm:t>
        <a:bodyPr/>
        <a:lstStyle/>
        <a:p>
          <a:r>
            <a:rPr lang="en-US" sz="1600" dirty="0" smtClean="0"/>
            <a:t>Changes the way other domains approach the review</a:t>
          </a:r>
          <a:endParaRPr lang="en-US" sz="1600" dirty="0"/>
        </a:p>
      </dgm:t>
    </dgm:pt>
    <dgm:pt modelId="{29F24280-232B-4A95-A94B-73CFD2323AB5}" type="parTrans" cxnId="{6AC27F7E-8260-433F-B6FE-C294C2DB1F15}">
      <dgm:prSet/>
      <dgm:spPr/>
      <dgm:t>
        <a:bodyPr/>
        <a:lstStyle/>
        <a:p>
          <a:endParaRPr lang="en-US" sz="1600"/>
        </a:p>
      </dgm:t>
    </dgm:pt>
    <dgm:pt modelId="{E0077F63-F322-4C98-9C9F-ADADD316AED0}" type="sibTrans" cxnId="{6AC27F7E-8260-433F-B6FE-C294C2DB1F15}">
      <dgm:prSet/>
      <dgm:spPr/>
      <dgm:t>
        <a:bodyPr/>
        <a:lstStyle/>
        <a:p>
          <a:endParaRPr lang="en-US" sz="1600"/>
        </a:p>
      </dgm:t>
    </dgm:pt>
    <dgm:pt modelId="{A24A2AEF-1E8C-47CA-AD33-5A0F6B1B688E}">
      <dgm:prSet phldrT="[Text]" custT="1"/>
      <dgm:spPr/>
      <dgm:t>
        <a:bodyPr/>
        <a:lstStyle/>
        <a:p>
          <a:r>
            <a:rPr lang="en-US" sz="1600" dirty="0" smtClean="0"/>
            <a:t>Incorporate multi-disciplinary efforts in one review through OSLC linking</a:t>
          </a:r>
          <a:endParaRPr lang="en-US" sz="1600" dirty="0"/>
        </a:p>
      </dgm:t>
    </dgm:pt>
    <dgm:pt modelId="{1D61FD01-536D-4732-AF8A-D2D13483861A}" type="parTrans" cxnId="{DAE0BB91-1C6E-45DB-92CB-993BD649E33D}">
      <dgm:prSet/>
      <dgm:spPr/>
      <dgm:t>
        <a:bodyPr/>
        <a:lstStyle/>
        <a:p>
          <a:endParaRPr lang="en-US" sz="1600"/>
        </a:p>
      </dgm:t>
    </dgm:pt>
    <dgm:pt modelId="{B8531E80-1593-4FEC-91EC-7CA1C9DB7DF5}" type="sibTrans" cxnId="{DAE0BB91-1C6E-45DB-92CB-993BD649E33D}">
      <dgm:prSet/>
      <dgm:spPr/>
      <dgm:t>
        <a:bodyPr/>
        <a:lstStyle/>
        <a:p>
          <a:endParaRPr lang="en-US" sz="1600"/>
        </a:p>
      </dgm:t>
    </dgm:pt>
    <dgm:pt modelId="{0C8819CE-A17C-43FC-8BB7-90AF83849D0A}">
      <dgm:prSet phldrT="[Text]" custT="1"/>
      <dgm:spPr/>
      <dgm:t>
        <a:bodyPr/>
        <a:lstStyle/>
        <a:p>
          <a:r>
            <a:rPr lang="en-US" sz="1600" dirty="0" smtClean="0"/>
            <a:t>Helps exercise the ecosystem for future development</a:t>
          </a:r>
          <a:endParaRPr lang="en-US" sz="1600" dirty="0"/>
        </a:p>
      </dgm:t>
    </dgm:pt>
    <dgm:pt modelId="{43B16402-BFF2-49A1-8706-912D77519464}" type="parTrans" cxnId="{F81FF10A-3C20-475A-AD14-421F1DF2DECA}">
      <dgm:prSet/>
      <dgm:spPr/>
      <dgm:t>
        <a:bodyPr/>
        <a:lstStyle/>
        <a:p>
          <a:endParaRPr lang="en-US"/>
        </a:p>
      </dgm:t>
    </dgm:pt>
    <dgm:pt modelId="{F8619587-B369-4FC6-AB10-AA2D54FC9372}" type="sibTrans" cxnId="{F81FF10A-3C20-475A-AD14-421F1DF2DECA}">
      <dgm:prSet/>
      <dgm:spPr/>
      <dgm:t>
        <a:bodyPr/>
        <a:lstStyle/>
        <a:p>
          <a:endParaRPr lang="en-US"/>
        </a:p>
      </dgm:t>
    </dgm:pt>
    <dgm:pt modelId="{F1EEE528-BEF4-4975-9E23-8775F395F483}" type="pres">
      <dgm:prSet presAssocID="{BC8A3825-D076-4E86-B815-E9C5A97438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2756A99-24F2-4D8E-BABB-5DC88C0A6331}" type="pres">
      <dgm:prSet presAssocID="{BC8A3825-D076-4E86-B815-E9C5A97438F2}" presName="Name1" presStyleCnt="0"/>
      <dgm:spPr/>
    </dgm:pt>
    <dgm:pt modelId="{1C56BDDE-57BB-49F8-BD13-9CD5A38B8E69}" type="pres">
      <dgm:prSet presAssocID="{BC8A3825-D076-4E86-B815-E9C5A97438F2}" presName="cycle" presStyleCnt="0"/>
      <dgm:spPr/>
    </dgm:pt>
    <dgm:pt modelId="{13FC3B6A-41C9-4593-9539-9FCE69D76C46}" type="pres">
      <dgm:prSet presAssocID="{BC8A3825-D076-4E86-B815-E9C5A97438F2}" presName="srcNode" presStyleLbl="node1" presStyleIdx="0" presStyleCnt="5"/>
      <dgm:spPr/>
    </dgm:pt>
    <dgm:pt modelId="{6CB0C90F-0A6B-4932-8149-99C6C2815184}" type="pres">
      <dgm:prSet presAssocID="{BC8A3825-D076-4E86-B815-E9C5A97438F2}" presName="conn" presStyleLbl="parChTrans1D2" presStyleIdx="0" presStyleCnt="1"/>
      <dgm:spPr/>
      <dgm:t>
        <a:bodyPr/>
        <a:lstStyle/>
        <a:p>
          <a:endParaRPr lang="en-US"/>
        </a:p>
      </dgm:t>
    </dgm:pt>
    <dgm:pt modelId="{C8BF0CB6-7CD4-4881-84A1-EBAE92EC8072}" type="pres">
      <dgm:prSet presAssocID="{BC8A3825-D076-4E86-B815-E9C5A97438F2}" presName="extraNode" presStyleLbl="node1" presStyleIdx="0" presStyleCnt="5"/>
      <dgm:spPr/>
    </dgm:pt>
    <dgm:pt modelId="{59D01EB4-84CC-4236-A30B-725C363F1811}" type="pres">
      <dgm:prSet presAssocID="{BC8A3825-D076-4E86-B815-E9C5A97438F2}" presName="dstNode" presStyleLbl="node1" presStyleIdx="0" presStyleCnt="5"/>
      <dgm:spPr/>
    </dgm:pt>
    <dgm:pt modelId="{0ABE3A33-7543-4C3F-8E07-B80EA90CF257}" type="pres">
      <dgm:prSet presAssocID="{2273B100-2F2E-4EEA-90FF-4D0A2FDFB343}" presName="text_1" presStyleLbl="node1" presStyleIdx="0" presStyleCnt="5" custScaleY="106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5D71D-7354-46B2-AA2E-051482D0D7D9}" type="pres">
      <dgm:prSet presAssocID="{2273B100-2F2E-4EEA-90FF-4D0A2FDFB343}" presName="accent_1" presStyleCnt="0"/>
      <dgm:spPr/>
    </dgm:pt>
    <dgm:pt modelId="{8DB2935C-E06D-4963-BDC5-29F127601DB3}" type="pres">
      <dgm:prSet presAssocID="{2273B100-2F2E-4EEA-90FF-4D0A2FDFB343}" presName="accentRepeatNode" presStyleLbl="solidFgAcc1" presStyleIdx="0" presStyleCnt="5"/>
      <dgm:spPr/>
    </dgm:pt>
    <dgm:pt modelId="{D4764FA0-BF51-4857-9B0D-56DD171A71C0}" type="pres">
      <dgm:prSet presAssocID="{717FD710-B1C5-409E-839A-5746D3D3783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50D27-9FA2-48EB-8A4F-789B3D5ECDD8}" type="pres">
      <dgm:prSet presAssocID="{717FD710-B1C5-409E-839A-5746D3D37830}" presName="accent_2" presStyleCnt="0"/>
      <dgm:spPr/>
    </dgm:pt>
    <dgm:pt modelId="{70533C92-D27C-425B-AFA2-60541B967241}" type="pres">
      <dgm:prSet presAssocID="{717FD710-B1C5-409E-839A-5746D3D37830}" presName="accentRepeatNode" presStyleLbl="solidFgAcc1" presStyleIdx="1" presStyleCnt="5"/>
      <dgm:spPr/>
    </dgm:pt>
    <dgm:pt modelId="{E3FC8B9A-AC22-4562-B3ED-4A673597FA8C}" type="pres">
      <dgm:prSet presAssocID="{21557ECD-F323-4AD1-8CE6-86D5E4CE986A}" presName="text_3" presStyleLbl="node1" presStyleIdx="2" presStyleCnt="5" custScaleY="107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8940A-D98F-4D5A-B735-4117555E1B08}" type="pres">
      <dgm:prSet presAssocID="{21557ECD-F323-4AD1-8CE6-86D5E4CE986A}" presName="accent_3" presStyleCnt="0"/>
      <dgm:spPr/>
    </dgm:pt>
    <dgm:pt modelId="{AAC4FCE1-8A12-427A-B331-FF5659B93CE9}" type="pres">
      <dgm:prSet presAssocID="{21557ECD-F323-4AD1-8CE6-86D5E4CE986A}" presName="accentRepeatNode" presStyleLbl="solidFgAcc1" presStyleIdx="2" presStyleCnt="5"/>
      <dgm:spPr/>
    </dgm:pt>
    <dgm:pt modelId="{B55B23EE-FF41-4C70-8EBD-D99E9B0D1279}" type="pres">
      <dgm:prSet presAssocID="{A24A2AEF-1E8C-47CA-AD33-5A0F6B1B688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38CC6-E5B0-4A34-8B3D-130838EB35AE}" type="pres">
      <dgm:prSet presAssocID="{A24A2AEF-1E8C-47CA-AD33-5A0F6B1B688E}" presName="accent_4" presStyleCnt="0"/>
      <dgm:spPr/>
    </dgm:pt>
    <dgm:pt modelId="{7C4BEECD-B088-40F6-965F-84B78F06C8F3}" type="pres">
      <dgm:prSet presAssocID="{A24A2AEF-1E8C-47CA-AD33-5A0F6B1B688E}" presName="accentRepeatNode" presStyleLbl="solidFgAcc1" presStyleIdx="3" presStyleCnt="5"/>
      <dgm:spPr/>
    </dgm:pt>
    <dgm:pt modelId="{9B6D1B4D-C52F-4F5E-900C-7408C56050DD}" type="pres">
      <dgm:prSet presAssocID="{0C8819CE-A17C-43FC-8BB7-90AF83849D0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AF202-ECEB-46C1-B72B-A4A70DF3CEA2}" type="pres">
      <dgm:prSet presAssocID="{0C8819CE-A17C-43FC-8BB7-90AF83849D0A}" presName="accent_5" presStyleCnt="0"/>
      <dgm:spPr/>
    </dgm:pt>
    <dgm:pt modelId="{786456C5-6166-4580-81B6-6157BDB55770}" type="pres">
      <dgm:prSet presAssocID="{0C8819CE-A17C-43FC-8BB7-90AF83849D0A}" presName="accentRepeatNode" presStyleLbl="solidFgAcc1" presStyleIdx="4" presStyleCnt="5"/>
      <dgm:spPr/>
    </dgm:pt>
  </dgm:ptLst>
  <dgm:cxnLst>
    <dgm:cxn modelId="{724D1EC2-D1B4-4A5E-8804-D1BCC28143B3}" type="presOf" srcId="{0C8819CE-A17C-43FC-8BB7-90AF83849D0A}" destId="{9B6D1B4D-C52F-4F5E-900C-7408C56050DD}" srcOrd="0" destOrd="0" presId="urn:microsoft.com/office/officeart/2008/layout/VerticalCurvedList"/>
    <dgm:cxn modelId="{6AC27F7E-8260-433F-B6FE-C294C2DB1F15}" srcId="{BC8A3825-D076-4E86-B815-E9C5A97438F2}" destId="{21557ECD-F323-4AD1-8CE6-86D5E4CE986A}" srcOrd="2" destOrd="0" parTransId="{29F24280-232B-4A95-A94B-73CFD2323AB5}" sibTransId="{E0077F63-F322-4C98-9C9F-ADADD316AED0}"/>
    <dgm:cxn modelId="{187A2A94-600A-4B6C-AA2D-9D2C88B432D3}" type="presOf" srcId="{D446D267-7A21-4F76-86E9-77036B383DFE}" destId="{6CB0C90F-0A6B-4932-8149-99C6C2815184}" srcOrd="0" destOrd="0" presId="urn:microsoft.com/office/officeart/2008/layout/VerticalCurvedList"/>
    <dgm:cxn modelId="{8C09E617-6936-43C3-B777-FC5F2405A1D7}" type="presOf" srcId="{A24A2AEF-1E8C-47CA-AD33-5A0F6B1B688E}" destId="{B55B23EE-FF41-4C70-8EBD-D99E9B0D1279}" srcOrd="0" destOrd="0" presId="urn:microsoft.com/office/officeart/2008/layout/VerticalCurvedList"/>
    <dgm:cxn modelId="{9FD34955-C94B-4D4F-A31D-1C34DFD10562}" srcId="{BC8A3825-D076-4E86-B815-E9C5A97438F2}" destId="{717FD710-B1C5-409E-839A-5746D3D37830}" srcOrd="1" destOrd="0" parTransId="{138991B4-3D4F-4D8C-906D-06D869A8F0CB}" sibTransId="{66FC409E-8F99-486B-8C5D-BD685D191D2B}"/>
    <dgm:cxn modelId="{1201EDD3-442A-493E-8BDC-DACA8E19FD71}" type="presOf" srcId="{717FD710-B1C5-409E-839A-5746D3D37830}" destId="{D4764FA0-BF51-4857-9B0D-56DD171A71C0}" srcOrd="0" destOrd="0" presId="urn:microsoft.com/office/officeart/2008/layout/VerticalCurvedList"/>
    <dgm:cxn modelId="{449ACF1C-07B9-4730-93EC-CA89C80B5C36}" type="presOf" srcId="{21557ECD-F323-4AD1-8CE6-86D5E4CE986A}" destId="{E3FC8B9A-AC22-4562-B3ED-4A673597FA8C}" srcOrd="0" destOrd="0" presId="urn:microsoft.com/office/officeart/2008/layout/VerticalCurvedList"/>
    <dgm:cxn modelId="{267A66B4-77AC-46C3-B5EB-0D3C16F53168}" type="presOf" srcId="{BC8A3825-D076-4E86-B815-E9C5A97438F2}" destId="{F1EEE528-BEF4-4975-9E23-8775F395F483}" srcOrd="0" destOrd="0" presId="urn:microsoft.com/office/officeart/2008/layout/VerticalCurvedList"/>
    <dgm:cxn modelId="{F81FF10A-3C20-475A-AD14-421F1DF2DECA}" srcId="{BC8A3825-D076-4E86-B815-E9C5A97438F2}" destId="{0C8819CE-A17C-43FC-8BB7-90AF83849D0A}" srcOrd="4" destOrd="0" parTransId="{43B16402-BFF2-49A1-8706-912D77519464}" sibTransId="{F8619587-B369-4FC6-AB10-AA2D54FC9372}"/>
    <dgm:cxn modelId="{9A7275E7-8386-4735-B430-DA880CC4800A}" type="presOf" srcId="{2273B100-2F2E-4EEA-90FF-4D0A2FDFB343}" destId="{0ABE3A33-7543-4C3F-8E07-B80EA90CF257}" srcOrd="0" destOrd="0" presId="urn:microsoft.com/office/officeart/2008/layout/VerticalCurvedList"/>
    <dgm:cxn modelId="{0DFDB50A-09D2-4434-BDC0-82C0FBE16583}" srcId="{BC8A3825-D076-4E86-B815-E9C5A97438F2}" destId="{2273B100-2F2E-4EEA-90FF-4D0A2FDFB343}" srcOrd="0" destOrd="0" parTransId="{C800A520-AA2D-4C55-B50C-874DC3418733}" sibTransId="{D446D267-7A21-4F76-86E9-77036B383DFE}"/>
    <dgm:cxn modelId="{DAE0BB91-1C6E-45DB-92CB-993BD649E33D}" srcId="{BC8A3825-D076-4E86-B815-E9C5A97438F2}" destId="{A24A2AEF-1E8C-47CA-AD33-5A0F6B1B688E}" srcOrd="3" destOrd="0" parTransId="{1D61FD01-536D-4732-AF8A-D2D13483861A}" sibTransId="{B8531E80-1593-4FEC-91EC-7CA1C9DB7DF5}"/>
    <dgm:cxn modelId="{FE1A7DE9-6E12-4F61-B20A-34C2D833ADAF}" type="presParOf" srcId="{F1EEE528-BEF4-4975-9E23-8775F395F483}" destId="{A2756A99-24F2-4D8E-BABB-5DC88C0A6331}" srcOrd="0" destOrd="0" presId="urn:microsoft.com/office/officeart/2008/layout/VerticalCurvedList"/>
    <dgm:cxn modelId="{E48A4BD1-93CF-453F-A06B-2CB23A704873}" type="presParOf" srcId="{A2756A99-24F2-4D8E-BABB-5DC88C0A6331}" destId="{1C56BDDE-57BB-49F8-BD13-9CD5A38B8E69}" srcOrd="0" destOrd="0" presId="urn:microsoft.com/office/officeart/2008/layout/VerticalCurvedList"/>
    <dgm:cxn modelId="{536E0255-461B-4F8A-A21E-F3BFA1B3330C}" type="presParOf" srcId="{1C56BDDE-57BB-49F8-BD13-9CD5A38B8E69}" destId="{13FC3B6A-41C9-4593-9539-9FCE69D76C46}" srcOrd="0" destOrd="0" presId="urn:microsoft.com/office/officeart/2008/layout/VerticalCurvedList"/>
    <dgm:cxn modelId="{47BF0593-1BA3-4F9E-B29B-692653851C97}" type="presParOf" srcId="{1C56BDDE-57BB-49F8-BD13-9CD5A38B8E69}" destId="{6CB0C90F-0A6B-4932-8149-99C6C2815184}" srcOrd="1" destOrd="0" presId="urn:microsoft.com/office/officeart/2008/layout/VerticalCurvedList"/>
    <dgm:cxn modelId="{661CFC13-8E2D-4B80-B3F7-20AD77114B1C}" type="presParOf" srcId="{1C56BDDE-57BB-49F8-BD13-9CD5A38B8E69}" destId="{C8BF0CB6-7CD4-4881-84A1-EBAE92EC8072}" srcOrd="2" destOrd="0" presId="urn:microsoft.com/office/officeart/2008/layout/VerticalCurvedList"/>
    <dgm:cxn modelId="{1F785253-1FBB-464D-B839-B62C5043506E}" type="presParOf" srcId="{1C56BDDE-57BB-49F8-BD13-9CD5A38B8E69}" destId="{59D01EB4-84CC-4236-A30B-725C363F1811}" srcOrd="3" destOrd="0" presId="urn:microsoft.com/office/officeart/2008/layout/VerticalCurvedList"/>
    <dgm:cxn modelId="{2A0BFEC8-CA22-4FB9-8985-1131282713F3}" type="presParOf" srcId="{A2756A99-24F2-4D8E-BABB-5DC88C0A6331}" destId="{0ABE3A33-7543-4C3F-8E07-B80EA90CF257}" srcOrd="1" destOrd="0" presId="urn:microsoft.com/office/officeart/2008/layout/VerticalCurvedList"/>
    <dgm:cxn modelId="{B3B70956-AA1E-4207-ADF1-B899C9BEC9F3}" type="presParOf" srcId="{A2756A99-24F2-4D8E-BABB-5DC88C0A6331}" destId="{0F85D71D-7354-46B2-AA2E-051482D0D7D9}" srcOrd="2" destOrd="0" presId="urn:microsoft.com/office/officeart/2008/layout/VerticalCurvedList"/>
    <dgm:cxn modelId="{735F336F-2460-4886-BAED-230DF8AD29E7}" type="presParOf" srcId="{0F85D71D-7354-46B2-AA2E-051482D0D7D9}" destId="{8DB2935C-E06D-4963-BDC5-29F127601DB3}" srcOrd="0" destOrd="0" presId="urn:microsoft.com/office/officeart/2008/layout/VerticalCurvedList"/>
    <dgm:cxn modelId="{2EBA0643-261D-4123-8B5E-27CB54EB8A38}" type="presParOf" srcId="{A2756A99-24F2-4D8E-BABB-5DC88C0A6331}" destId="{D4764FA0-BF51-4857-9B0D-56DD171A71C0}" srcOrd="3" destOrd="0" presId="urn:microsoft.com/office/officeart/2008/layout/VerticalCurvedList"/>
    <dgm:cxn modelId="{AC4478C9-14F5-4AAC-8394-1506E546DB9F}" type="presParOf" srcId="{A2756A99-24F2-4D8E-BABB-5DC88C0A6331}" destId="{CDF50D27-9FA2-48EB-8A4F-789B3D5ECDD8}" srcOrd="4" destOrd="0" presId="urn:microsoft.com/office/officeart/2008/layout/VerticalCurvedList"/>
    <dgm:cxn modelId="{2267E6B0-E4B5-46C3-A5F2-B548FA46DEC9}" type="presParOf" srcId="{CDF50D27-9FA2-48EB-8A4F-789B3D5ECDD8}" destId="{70533C92-D27C-425B-AFA2-60541B967241}" srcOrd="0" destOrd="0" presId="urn:microsoft.com/office/officeart/2008/layout/VerticalCurvedList"/>
    <dgm:cxn modelId="{686C8767-A28E-4845-98FD-358C4A038DC4}" type="presParOf" srcId="{A2756A99-24F2-4D8E-BABB-5DC88C0A6331}" destId="{E3FC8B9A-AC22-4562-B3ED-4A673597FA8C}" srcOrd="5" destOrd="0" presId="urn:microsoft.com/office/officeart/2008/layout/VerticalCurvedList"/>
    <dgm:cxn modelId="{828054B9-4E3F-411E-9F1C-6A06B05C9852}" type="presParOf" srcId="{A2756A99-24F2-4D8E-BABB-5DC88C0A6331}" destId="{5E08940A-D98F-4D5A-B735-4117555E1B08}" srcOrd="6" destOrd="0" presId="urn:microsoft.com/office/officeart/2008/layout/VerticalCurvedList"/>
    <dgm:cxn modelId="{757DF0C5-93E4-4163-98E8-0577F6C0B7B4}" type="presParOf" srcId="{5E08940A-D98F-4D5A-B735-4117555E1B08}" destId="{AAC4FCE1-8A12-427A-B331-FF5659B93CE9}" srcOrd="0" destOrd="0" presId="urn:microsoft.com/office/officeart/2008/layout/VerticalCurvedList"/>
    <dgm:cxn modelId="{F78BB3FF-3B19-4EAC-978A-66D89682F94D}" type="presParOf" srcId="{A2756A99-24F2-4D8E-BABB-5DC88C0A6331}" destId="{B55B23EE-FF41-4C70-8EBD-D99E9B0D1279}" srcOrd="7" destOrd="0" presId="urn:microsoft.com/office/officeart/2008/layout/VerticalCurvedList"/>
    <dgm:cxn modelId="{C99900FB-A550-43FD-8B59-D6B9395BA883}" type="presParOf" srcId="{A2756A99-24F2-4D8E-BABB-5DC88C0A6331}" destId="{33638CC6-E5B0-4A34-8B3D-130838EB35AE}" srcOrd="8" destOrd="0" presId="urn:microsoft.com/office/officeart/2008/layout/VerticalCurvedList"/>
    <dgm:cxn modelId="{B33F0467-B99F-4764-8533-272E20350F36}" type="presParOf" srcId="{33638CC6-E5B0-4A34-8B3D-130838EB35AE}" destId="{7C4BEECD-B088-40F6-965F-84B78F06C8F3}" srcOrd="0" destOrd="0" presId="urn:microsoft.com/office/officeart/2008/layout/VerticalCurvedList"/>
    <dgm:cxn modelId="{B001AACF-EE2A-4F90-A5E3-A793BFEA31C2}" type="presParOf" srcId="{A2756A99-24F2-4D8E-BABB-5DC88C0A6331}" destId="{9B6D1B4D-C52F-4F5E-900C-7408C56050DD}" srcOrd="9" destOrd="0" presId="urn:microsoft.com/office/officeart/2008/layout/VerticalCurvedList"/>
    <dgm:cxn modelId="{C75BD228-CFEC-4C61-AEC3-F2B7FF6AA54D}" type="presParOf" srcId="{A2756A99-24F2-4D8E-BABB-5DC88C0A6331}" destId="{969AF202-ECEB-46C1-B72B-A4A70DF3CEA2}" srcOrd="10" destOrd="0" presId="urn:microsoft.com/office/officeart/2008/layout/VerticalCurvedList"/>
    <dgm:cxn modelId="{B7F79C6C-7F28-46D2-8196-F8C80D2D1ED4}" type="presParOf" srcId="{969AF202-ECEB-46C1-B72B-A4A70DF3CEA2}" destId="{786456C5-6166-4580-81B6-6157BDB5577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8A3825-D076-4E86-B815-E9C5A97438F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73B100-2F2E-4EEA-90FF-4D0A2FDFB343}">
      <dgm:prSet phldrT="[Text]" custT="1"/>
      <dgm:spPr/>
      <dgm:t>
        <a:bodyPr/>
        <a:lstStyle/>
        <a:p>
          <a:r>
            <a:rPr lang="en-US" sz="1600" dirty="0" smtClean="0"/>
            <a:t>Notification of changes</a:t>
          </a:r>
          <a:endParaRPr lang="en-US" sz="1600" dirty="0"/>
        </a:p>
      </dgm:t>
    </dgm:pt>
    <dgm:pt modelId="{C800A520-AA2D-4C55-B50C-874DC3418733}" type="parTrans" cxnId="{0DFDB50A-09D2-4434-BDC0-82C0FBE16583}">
      <dgm:prSet/>
      <dgm:spPr/>
      <dgm:t>
        <a:bodyPr/>
        <a:lstStyle/>
        <a:p>
          <a:endParaRPr lang="en-US" sz="1600"/>
        </a:p>
      </dgm:t>
    </dgm:pt>
    <dgm:pt modelId="{D446D267-7A21-4F76-86E9-77036B383DFE}" type="sibTrans" cxnId="{0DFDB50A-09D2-4434-BDC0-82C0FBE16583}">
      <dgm:prSet/>
      <dgm:spPr/>
      <dgm:t>
        <a:bodyPr/>
        <a:lstStyle/>
        <a:p>
          <a:endParaRPr lang="en-US" sz="1600"/>
        </a:p>
      </dgm:t>
    </dgm:pt>
    <dgm:pt modelId="{717FD710-B1C5-409E-839A-5746D3D37830}">
      <dgm:prSet phldrT="[Text]" custT="1"/>
      <dgm:spPr/>
      <dgm:t>
        <a:bodyPr/>
        <a:lstStyle/>
        <a:p>
          <a:r>
            <a:rPr lang="en-US" sz="1600" dirty="0" smtClean="0"/>
            <a:t>Increased integration of digital models across program lifecycle</a:t>
          </a:r>
          <a:endParaRPr lang="en-US" sz="1600" dirty="0"/>
        </a:p>
      </dgm:t>
    </dgm:pt>
    <dgm:pt modelId="{138991B4-3D4F-4D8C-906D-06D869A8F0CB}" type="parTrans" cxnId="{9FD34955-C94B-4D4F-A31D-1C34DFD10562}">
      <dgm:prSet/>
      <dgm:spPr/>
      <dgm:t>
        <a:bodyPr/>
        <a:lstStyle/>
        <a:p>
          <a:endParaRPr lang="en-US" sz="1600"/>
        </a:p>
      </dgm:t>
    </dgm:pt>
    <dgm:pt modelId="{66FC409E-8F99-486B-8C5D-BD685D191D2B}" type="sibTrans" cxnId="{9FD34955-C94B-4D4F-A31D-1C34DFD10562}">
      <dgm:prSet/>
      <dgm:spPr/>
      <dgm:t>
        <a:bodyPr/>
        <a:lstStyle/>
        <a:p>
          <a:endParaRPr lang="en-US" sz="1600"/>
        </a:p>
      </dgm:t>
    </dgm:pt>
    <dgm:pt modelId="{21557ECD-F323-4AD1-8CE6-86D5E4CE986A}">
      <dgm:prSet phldrT="[Text]" custT="1"/>
      <dgm:spPr/>
      <dgm:t>
        <a:bodyPr/>
        <a:lstStyle/>
        <a:p>
          <a:r>
            <a:rPr lang="en-US" sz="1600" dirty="0" smtClean="0"/>
            <a:t>Improved digital system model analysis</a:t>
          </a:r>
          <a:endParaRPr lang="en-US" sz="1600" dirty="0"/>
        </a:p>
      </dgm:t>
    </dgm:pt>
    <dgm:pt modelId="{29F24280-232B-4A95-A94B-73CFD2323AB5}" type="parTrans" cxnId="{6AC27F7E-8260-433F-B6FE-C294C2DB1F15}">
      <dgm:prSet/>
      <dgm:spPr/>
      <dgm:t>
        <a:bodyPr/>
        <a:lstStyle/>
        <a:p>
          <a:endParaRPr lang="en-US" sz="1600"/>
        </a:p>
      </dgm:t>
    </dgm:pt>
    <dgm:pt modelId="{E0077F63-F322-4C98-9C9F-ADADD316AED0}" type="sibTrans" cxnId="{6AC27F7E-8260-433F-B6FE-C294C2DB1F15}">
      <dgm:prSet/>
      <dgm:spPr/>
      <dgm:t>
        <a:bodyPr/>
        <a:lstStyle/>
        <a:p>
          <a:endParaRPr lang="en-US" sz="1600"/>
        </a:p>
      </dgm:t>
    </dgm:pt>
    <dgm:pt modelId="{E57CE74D-36B2-478C-95B6-FD5CFA0F24BF}">
      <dgm:prSet phldrT="[Text]" custT="1"/>
      <dgm:spPr/>
      <dgm:t>
        <a:bodyPr/>
        <a:lstStyle/>
        <a:p>
          <a:r>
            <a:rPr lang="en-US" sz="1600" dirty="0" smtClean="0"/>
            <a:t>Subscribe to changes</a:t>
          </a:r>
          <a:endParaRPr lang="en-US" sz="1600" dirty="0"/>
        </a:p>
      </dgm:t>
    </dgm:pt>
    <dgm:pt modelId="{72CF481F-AA2D-4A77-B798-03E01B5400A3}" type="parTrans" cxnId="{CF8A351B-E854-4CE4-8404-4A1EFF00D6B8}">
      <dgm:prSet/>
      <dgm:spPr/>
      <dgm:t>
        <a:bodyPr/>
        <a:lstStyle/>
        <a:p>
          <a:endParaRPr lang="en-US" sz="1600"/>
        </a:p>
      </dgm:t>
    </dgm:pt>
    <dgm:pt modelId="{740C3F7C-F4CB-485C-86BA-84AF54F6CA28}" type="sibTrans" cxnId="{CF8A351B-E854-4CE4-8404-4A1EFF00D6B8}">
      <dgm:prSet/>
      <dgm:spPr/>
      <dgm:t>
        <a:bodyPr/>
        <a:lstStyle/>
        <a:p>
          <a:endParaRPr lang="en-US" sz="1600"/>
        </a:p>
      </dgm:t>
    </dgm:pt>
    <dgm:pt modelId="{AD512A3D-D141-43A7-B786-48F0832D828D}">
      <dgm:prSet phldrT="[Text]" custT="1"/>
      <dgm:spPr/>
      <dgm:t>
        <a:bodyPr/>
        <a:lstStyle/>
        <a:p>
          <a:r>
            <a:rPr lang="en-US" sz="1600" dirty="0" smtClean="0"/>
            <a:t>Involve supply chain</a:t>
          </a:r>
          <a:endParaRPr lang="en-US" sz="1600" dirty="0"/>
        </a:p>
      </dgm:t>
    </dgm:pt>
    <dgm:pt modelId="{B07BBFC9-D783-434C-AE26-1847DD0A339B}" type="parTrans" cxnId="{4102A0AE-C6C7-4347-86F2-23A4266E4D71}">
      <dgm:prSet/>
      <dgm:spPr/>
      <dgm:t>
        <a:bodyPr/>
        <a:lstStyle/>
        <a:p>
          <a:endParaRPr lang="en-US" sz="1600"/>
        </a:p>
      </dgm:t>
    </dgm:pt>
    <dgm:pt modelId="{0641A1D3-3574-44AF-81B3-00375323430D}" type="sibTrans" cxnId="{4102A0AE-C6C7-4347-86F2-23A4266E4D71}">
      <dgm:prSet/>
      <dgm:spPr/>
      <dgm:t>
        <a:bodyPr/>
        <a:lstStyle/>
        <a:p>
          <a:endParaRPr lang="en-US" sz="1600"/>
        </a:p>
      </dgm:t>
    </dgm:pt>
    <dgm:pt modelId="{8AA32C83-0DE4-4191-814B-86AFCCAC3FA3}">
      <dgm:prSet phldrT="[Text]" custT="1"/>
      <dgm:spPr/>
      <dgm:t>
        <a:bodyPr/>
        <a:lstStyle/>
        <a:p>
          <a:r>
            <a:rPr lang="en-US" sz="1600" dirty="0" smtClean="0"/>
            <a:t>Metrics determination and reporting</a:t>
          </a:r>
          <a:endParaRPr lang="en-US" sz="1600" dirty="0"/>
        </a:p>
      </dgm:t>
    </dgm:pt>
    <dgm:pt modelId="{4D02CB54-A01D-4E80-A93D-F336F0624A64}" type="parTrans" cxnId="{B0A59E8E-CA74-4899-BF4D-7F0C7C6EA0C7}">
      <dgm:prSet/>
      <dgm:spPr/>
      <dgm:t>
        <a:bodyPr/>
        <a:lstStyle/>
        <a:p>
          <a:endParaRPr lang="en-US" sz="1600"/>
        </a:p>
      </dgm:t>
    </dgm:pt>
    <dgm:pt modelId="{69D79B58-5928-4B8F-94CE-500CBA7EC1CB}" type="sibTrans" cxnId="{B0A59E8E-CA74-4899-BF4D-7F0C7C6EA0C7}">
      <dgm:prSet/>
      <dgm:spPr/>
      <dgm:t>
        <a:bodyPr/>
        <a:lstStyle/>
        <a:p>
          <a:endParaRPr lang="en-US" sz="1600"/>
        </a:p>
      </dgm:t>
    </dgm:pt>
    <dgm:pt modelId="{8E426298-9BC2-4FF5-BE16-85487333EFC1}">
      <dgm:prSet phldrT="[Text]" custT="1"/>
      <dgm:spPr/>
      <dgm:t>
        <a:bodyPr/>
        <a:lstStyle/>
        <a:p>
          <a:r>
            <a:rPr lang="en-US" sz="1600" dirty="0" smtClean="0"/>
            <a:t>Changes across domain development</a:t>
          </a:r>
          <a:endParaRPr lang="en-US" sz="1600" dirty="0"/>
        </a:p>
      </dgm:t>
    </dgm:pt>
    <dgm:pt modelId="{0B149B37-2B66-44B5-A2A3-A043F44CC1BA}" type="parTrans" cxnId="{BF60A795-5B22-4091-8CE2-7CECD0D69A1A}">
      <dgm:prSet/>
      <dgm:spPr/>
      <dgm:t>
        <a:bodyPr/>
        <a:lstStyle/>
        <a:p>
          <a:endParaRPr lang="en-US"/>
        </a:p>
      </dgm:t>
    </dgm:pt>
    <dgm:pt modelId="{AB3464FE-4282-4F74-B74A-64FF1D137E15}" type="sibTrans" cxnId="{BF60A795-5B22-4091-8CE2-7CECD0D69A1A}">
      <dgm:prSet/>
      <dgm:spPr/>
      <dgm:t>
        <a:bodyPr/>
        <a:lstStyle/>
        <a:p>
          <a:endParaRPr lang="en-US"/>
        </a:p>
      </dgm:t>
    </dgm:pt>
    <dgm:pt modelId="{0B049C7F-A60F-4264-A20D-C7EAA7C35BFA}">
      <dgm:prSet phldrT="[Text]" custT="1"/>
      <dgm:spPr/>
      <dgm:t>
        <a:bodyPr/>
        <a:lstStyle/>
        <a:p>
          <a:r>
            <a:rPr lang="en-US" sz="1600" dirty="0" smtClean="0"/>
            <a:t>Upward and downward drivers</a:t>
          </a:r>
          <a:endParaRPr lang="en-US" sz="1600" dirty="0"/>
        </a:p>
      </dgm:t>
    </dgm:pt>
    <dgm:pt modelId="{0C7DFC37-760A-4E7E-B0C6-1DD3D9B58E90}" type="parTrans" cxnId="{86CBA985-B8CF-4AB7-B3AD-522EADDE9842}">
      <dgm:prSet/>
      <dgm:spPr/>
      <dgm:t>
        <a:bodyPr/>
        <a:lstStyle/>
        <a:p>
          <a:endParaRPr lang="en-US"/>
        </a:p>
      </dgm:t>
    </dgm:pt>
    <dgm:pt modelId="{4333179A-EBDB-474F-83E0-CA9C3FBEFD07}" type="sibTrans" cxnId="{86CBA985-B8CF-4AB7-B3AD-522EADDE9842}">
      <dgm:prSet/>
      <dgm:spPr/>
      <dgm:t>
        <a:bodyPr/>
        <a:lstStyle/>
        <a:p>
          <a:endParaRPr lang="en-US"/>
        </a:p>
      </dgm:t>
    </dgm:pt>
    <dgm:pt modelId="{836E6F2B-AE47-4A43-BB98-16FCA0513C64}">
      <dgm:prSet phldrT="[Text]" custT="1"/>
      <dgm:spPr/>
      <dgm:t>
        <a:bodyPr/>
        <a:lstStyle/>
        <a:p>
          <a:r>
            <a:rPr lang="en-US" sz="1600" dirty="0" smtClean="0"/>
            <a:t>Operations/Manufacturing</a:t>
          </a:r>
          <a:endParaRPr lang="en-US" sz="1600" dirty="0"/>
        </a:p>
      </dgm:t>
    </dgm:pt>
    <dgm:pt modelId="{2B147EDF-F838-4C8D-9318-A57390E022DE}" type="parTrans" cxnId="{9B2DFEF7-E6F7-43AF-A178-DCB979CABACD}">
      <dgm:prSet/>
      <dgm:spPr/>
      <dgm:t>
        <a:bodyPr/>
        <a:lstStyle/>
        <a:p>
          <a:endParaRPr lang="en-US"/>
        </a:p>
      </dgm:t>
    </dgm:pt>
    <dgm:pt modelId="{7EC77B96-8487-4408-99BE-CD5DAC641FD4}" type="sibTrans" cxnId="{9B2DFEF7-E6F7-43AF-A178-DCB979CABACD}">
      <dgm:prSet/>
      <dgm:spPr/>
      <dgm:t>
        <a:bodyPr/>
        <a:lstStyle/>
        <a:p>
          <a:endParaRPr lang="en-US"/>
        </a:p>
      </dgm:t>
    </dgm:pt>
    <dgm:pt modelId="{CEF13663-9416-42D5-A083-BDFFE7210EB3}">
      <dgm:prSet phldrT="[Text]" custT="1"/>
      <dgm:spPr/>
      <dgm:t>
        <a:bodyPr/>
        <a:lstStyle/>
        <a:p>
          <a:r>
            <a:rPr lang="en-US" sz="1600" dirty="0" smtClean="0"/>
            <a:t>Collaboration with customers</a:t>
          </a:r>
          <a:endParaRPr lang="en-US" sz="1600" dirty="0"/>
        </a:p>
      </dgm:t>
    </dgm:pt>
    <dgm:pt modelId="{A9FE4146-3D4A-4A32-A160-BAB88B6B5B81}" type="parTrans" cxnId="{FEED7B95-6C0E-4E1F-833A-8F8A0DE89776}">
      <dgm:prSet/>
      <dgm:spPr/>
      <dgm:t>
        <a:bodyPr/>
        <a:lstStyle/>
        <a:p>
          <a:endParaRPr lang="en-US"/>
        </a:p>
      </dgm:t>
    </dgm:pt>
    <dgm:pt modelId="{F3C1A6EC-5CCB-45ED-832E-B122747266F7}" type="sibTrans" cxnId="{FEED7B95-6C0E-4E1F-833A-8F8A0DE89776}">
      <dgm:prSet/>
      <dgm:spPr/>
      <dgm:t>
        <a:bodyPr/>
        <a:lstStyle/>
        <a:p>
          <a:endParaRPr lang="en-US"/>
        </a:p>
      </dgm:t>
    </dgm:pt>
    <dgm:pt modelId="{CD861C91-0315-48F8-B3C9-E3BFE7C57A21}">
      <dgm:prSet phldrT="[Text]" custT="1"/>
      <dgm:spPr/>
      <dgm:t>
        <a:bodyPr/>
        <a:lstStyle/>
        <a:p>
          <a:r>
            <a:rPr lang="en-US" sz="1600" dirty="0" smtClean="0"/>
            <a:t>Cross-discipline/domain trade studies</a:t>
          </a:r>
          <a:endParaRPr lang="en-US" sz="1600" dirty="0"/>
        </a:p>
      </dgm:t>
    </dgm:pt>
    <dgm:pt modelId="{17CD958B-1B9F-4BBD-8900-AAEF07546BEE}" type="parTrans" cxnId="{5CAE37C2-63C4-4A95-B244-62E64A680435}">
      <dgm:prSet/>
      <dgm:spPr/>
      <dgm:t>
        <a:bodyPr/>
        <a:lstStyle/>
        <a:p>
          <a:endParaRPr lang="en-US"/>
        </a:p>
      </dgm:t>
    </dgm:pt>
    <dgm:pt modelId="{56B8262F-6DB7-4001-B8BB-0C867769B0B9}" type="sibTrans" cxnId="{5CAE37C2-63C4-4A95-B244-62E64A680435}">
      <dgm:prSet/>
      <dgm:spPr/>
      <dgm:t>
        <a:bodyPr/>
        <a:lstStyle/>
        <a:p>
          <a:endParaRPr lang="en-US"/>
        </a:p>
      </dgm:t>
    </dgm:pt>
    <dgm:pt modelId="{F1EEE528-BEF4-4975-9E23-8775F395F483}" type="pres">
      <dgm:prSet presAssocID="{BC8A3825-D076-4E86-B815-E9C5A97438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2756A99-24F2-4D8E-BABB-5DC88C0A6331}" type="pres">
      <dgm:prSet presAssocID="{BC8A3825-D076-4E86-B815-E9C5A97438F2}" presName="Name1" presStyleCnt="0"/>
      <dgm:spPr/>
    </dgm:pt>
    <dgm:pt modelId="{1C56BDDE-57BB-49F8-BD13-9CD5A38B8E69}" type="pres">
      <dgm:prSet presAssocID="{BC8A3825-D076-4E86-B815-E9C5A97438F2}" presName="cycle" presStyleCnt="0"/>
      <dgm:spPr/>
    </dgm:pt>
    <dgm:pt modelId="{13FC3B6A-41C9-4593-9539-9FCE69D76C46}" type="pres">
      <dgm:prSet presAssocID="{BC8A3825-D076-4E86-B815-E9C5A97438F2}" presName="srcNode" presStyleLbl="node1" presStyleIdx="0" presStyleCnt="3"/>
      <dgm:spPr/>
    </dgm:pt>
    <dgm:pt modelId="{6CB0C90F-0A6B-4932-8149-99C6C2815184}" type="pres">
      <dgm:prSet presAssocID="{BC8A3825-D076-4E86-B815-E9C5A97438F2}" presName="conn" presStyleLbl="parChTrans1D2" presStyleIdx="0" presStyleCnt="1"/>
      <dgm:spPr/>
      <dgm:t>
        <a:bodyPr/>
        <a:lstStyle/>
        <a:p>
          <a:endParaRPr lang="en-US"/>
        </a:p>
      </dgm:t>
    </dgm:pt>
    <dgm:pt modelId="{C8BF0CB6-7CD4-4881-84A1-EBAE92EC8072}" type="pres">
      <dgm:prSet presAssocID="{BC8A3825-D076-4E86-B815-E9C5A97438F2}" presName="extraNode" presStyleLbl="node1" presStyleIdx="0" presStyleCnt="3"/>
      <dgm:spPr/>
    </dgm:pt>
    <dgm:pt modelId="{59D01EB4-84CC-4236-A30B-725C363F1811}" type="pres">
      <dgm:prSet presAssocID="{BC8A3825-D076-4E86-B815-E9C5A97438F2}" presName="dstNode" presStyleLbl="node1" presStyleIdx="0" presStyleCnt="3"/>
      <dgm:spPr/>
    </dgm:pt>
    <dgm:pt modelId="{0ABE3A33-7543-4C3F-8E07-B80EA90CF257}" type="pres">
      <dgm:prSet presAssocID="{2273B100-2F2E-4EEA-90FF-4D0A2FDFB343}" presName="text_1" presStyleLbl="node1" presStyleIdx="0" presStyleCnt="3" custScaleY="139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5D71D-7354-46B2-AA2E-051482D0D7D9}" type="pres">
      <dgm:prSet presAssocID="{2273B100-2F2E-4EEA-90FF-4D0A2FDFB343}" presName="accent_1" presStyleCnt="0"/>
      <dgm:spPr/>
    </dgm:pt>
    <dgm:pt modelId="{8DB2935C-E06D-4963-BDC5-29F127601DB3}" type="pres">
      <dgm:prSet presAssocID="{2273B100-2F2E-4EEA-90FF-4D0A2FDFB343}" presName="accentRepeatNode" presStyleLbl="solidFgAcc1" presStyleIdx="0" presStyleCnt="3"/>
      <dgm:spPr/>
    </dgm:pt>
    <dgm:pt modelId="{D4764FA0-BF51-4857-9B0D-56DD171A71C0}" type="pres">
      <dgm:prSet presAssocID="{717FD710-B1C5-409E-839A-5746D3D37830}" presName="text_2" presStyleLbl="node1" presStyleIdx="1" presStyleCnt="3" custScaleY="1459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50D27-9FA2-48EB-8A4F-789B3D5ECDD8}" type="pres">
      <dgm:prSet presAssocID="{717FD710-B1C5-409E-839A-5746D3D37830}" presName="accent_2" presStyleCnt="0"/>
      <dgm:spPr/>
    </dgm:pt>
    <dgm:pt modelId="{70533C92-D27C-425B-AFA2-60541B967241}" type="pres">
      <dgm:prSet presAssocID="{717FD710-B1C5-409E-839A-5746D3D37830}" presName="accentRepeatNode" presStyleLbl="solidFgAcc1" presStyleIdx="1" presStyleCnt="3"/>
      <dgm:spPr/>
    </dgm:pt>
    <dgm:pt modelId="{E3FC8B9A-AC22-4562-B3ED-4A673597FA8C}" type="pres">
      <dgm:prSet presAssocID="{21557ECD-F323-4AD1-8CE6-86D5E4CE986A}" presName="text_3" presStyleLbl="node1" presStyleIdx="2" presStyleCnt="3" custScaleY="108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8940A-D98F-4D5A-B735-4117555E1B08}" type="pres">
      <dgm:prSet presAssocID="{21557ECD-F323-4AD1-8CE6-86D5E4CE986A}" presName="accent_3" presStyleCnt="0"/>
      <dgm:spPr/>
    </dgm:pt>
    <dgm:pt modelId="{AAC4FCE1-8A12-427A-B331-FF5659B93CE9}" type="pres">
      <dgm:prSet presAssocID="{21557ECD-F323-4AD1-8CE6-86D5E4CE986A}" presName="accentRepeatNode" presStyleLbl="solidFgAcc1" presStyleIdx="2" presStyleCnt="3"/>
      <dgm:spPr/>
    </dgm:pt>
  </dgm:ptLst>
  <dgm:cxnLst>
    <dgm:cxn modelId="{5CAE37C2-63C4-4A95-B244-62E64A680435}" srcId="{21557ECD-F323-4AD1-8CE6-86D5E4CE986A}" destId="{CD861C91-0315-48F8-B3C9-E3BFE7C57A21}" srcOrd="1" destOrd="0" parTransId="{17CD958B-1B9F-4BBD-8900-AAEF07546BEE}" sibTransId="{56B8262F-6DB7-4001-B8BB-0C867769B0B9}"/>
    <dgm:cxn modelId="{FC8A0AEF-AD08-40DF-B9D1-945F7BE57399}" type="presOf" srcId="{E57CE74D-36B2-478C-95B6-FD5CFA0F24BF}" destId="{0ABE3A33-7543-4C3F-8E07-B80EA90CF257}" srcOrd="0" destOrd="1" presId="urn:microsoft.com/office/officeart/2008/layout/VerticalCurvedList"/>
    <dgm:cxn modelId="{BF60A795-5B22-4091-8CE2-7CECD0D69A1A}" srcId="{2273B100-2F2E-4EEA-90FF-4D0A2FDFB343}" destId="{8E426298-9BC2-4FF5-BE16-85487333EFC1}" srcOrd="1" destOrd="0" parTransId="{0B149B37-2B66-44B5-A2A3-A043F44CC1BA}" sibTransId="{AB3464FE-4282-4F74-B74A-64FF1D137E15}"/>
    <dgm:cxn modelId="{86CBA985-B8CF-4AB7-B3AD-522EADDE9842}" srcId="{2273B100-2F2E-4EEA-90FF-4D0A2FDFB343}" destId="{0B049C7F-A60F-4264-A20D-C7EAA7C35BFA}" srcOrd="2" destOrd="0" parTransId="{0C7DFC37-760A-4E7E-B0C6-1DD3D9B58E90}" sibTransId="{4333179A-EBDB-474F-83E0-CA9C3FBEFD07}"/>
    <dgm:cxn modelId="{C25D5A24-F411-4712-9D0F-54DCD2AABDBD}" type="presOf" srcId="{0B049C7F-A60F-4264-A20D-C7EAA7C35BFA}" destId="{0ABE3A33-7543-4C3F-8E07-B80EA90CF257}" srcOrd="0" destOrd="3" presId="urn:microsoft.com/office/officeart/2008/layout/VerticalCurvedList"/>
    <dgm:cxn modelId="{9B2DFEF7-E6F7-43AF-A178-DCB979CABACD}" srcId="{AD512A3D-D141-43A7-B786-48F0832D828D}" destId="{836E6F2B-AE47-4A43-BB98-16FCA0513C64}" srcOrd="0" destOrd="0" parTransId="{2B147EDF-F838-4C8D-9318-A57390E022DE}" sibTransId="{7EC77B96-8487-4408-99BE-CD5DAC641FD4}"/>
    <dgm:cxn modelId="{2C20E78B-BB46-4D67-BDB8-896B7A875C73}" type="presOf" srcId="{717FD710-B1C5-409E-839A-5746D3D37830}" destId="{D4764FA0-BF51-4857-9B0D-56DD171A71C0}" srcOrd="0" destOrd="0" presId="urn:microsoft.com/office/officeart/2008/layout/VerticalCurvedList"/>
    <dgm:cxn modelId="{8A47EFC1-70D3-4207-838A-3FA2FEBA060C}" type="presOf" srcId="{AD512A3D-D141-43A7-B786-48F0832D828D}" destId="{D4764FA0-BF51-4857-9B0D-56DD171A71C0}" srcOrd="0" destOrd="1" presId="urn:microsoft.com/office/officeart/2008/layout/VerticalCurvedList"/>
    <dgm:cxn modelId="{6AC27F7E-8260-433F-B6FE-C294C2DB1F15}" srcId="{BC8A3825-D076-4E86-B815-E9C5A97438F2}" destId="{21557ECD-F323-4AD1-8CE6-86D5E4CE986A}" srcOrd="2" destOrd="0" parTransId="{29F24280-232B-4A95-A94B-73CFD2323AB5}" sibTransId="{E0077F63-F322-4C98-9C9F-ADADD316AED0}"/>
    <dgm:cxn modelId="{98BACA4A-C197-47E4-BDBA-40ADF5F9D4EE}" type="presOf" srcId="{8AA32C83-0DE4-4191-814B-86AFCCAC3FA3}" destId="{E3FC8B9A-AC22-4562-B3ED-4A673597FA8C}" srcOrd="0" destOrd="1" presId="urn:microsoft.com/office/officeart/2008/layout/VerticalCurvedList"/>
    <dgm:cxn modelId="{CF8A351B-E854-4CE4-8404-4A1EFF00D6B8}" srcId="{2273B100-2F2E-4EEA-90FF-4D0A2FDFB343}" destId="{E57CE74D-36B2-478C-95B6-FD5CFA0F24BF}" srcOrd="0" destOrd="0" parTransId="{72CF481F-AA2D-4A77-B798-03E01B5400A3}" sibTransId="{740C3F7C-F4CB-485C-86BA-84AF54F6CA28}"/>
    <dgm:cxn modelId="{51DF9D87-9BBD-48DB-8C87-7161B261C432}" type="presOf" srcId="{836E6F2B-AE47-4A43-BB98-16FCA0513C64}" destId="{D4764FA0-BF51-4857-9B0D-56DD171A71C0}" srcOrd="0" destOrd="2" presId="urn:microsoft.com/office/officeart/2008/layout/VerticalCurvedList"/>
    <dgm:cxn modelId="{FEED7B95-6C0E-4E1F-833A-8F8A0DE89776}" srcId="{717FD710-B1C5-409E-839A-5746D3D37830}" destId="{CEF13663-9416-42D5-A083-BDFFE7210EB3}" srcOrd="1" destOrd="0" parTransId="{A9FE4146-3D4A-4A32-A160-BAB88B6B5B81}" sibTransId="{F3C1A6EC-5CCB-45ED-832E-B122747266F7}"/>
    <dgm:cxn modelId="{B0A59E8E-CA74-4899-BF4D-7F0C7C6EA0C7}" srcId="{21557ECD-F323-4AD1-8CE6-86D5E4CE986A}" destId="{8AA32C83-0DE4-4191-814B-86AFCCAC3FA3}" srcOrd="0" destOrd="0" parTransId="{4D02CB54-A01D-4E80-A93D-F336F0624A64}" sibTransId="{69D79B58-5928-4B8F-94CE-500CBA7EC1CB}"/>
    <dgm:cxn modelId="{660B32A5-0941-411B-8350-8282DE51515B}" type="presOf" srcId="{21557ECD-F323-4AD1-8CE6-86D5E4CE986A}" destId="{E3FC8B9A-AC22-4562-B3ED-4A673597FA8C}" srcOrd="0" destOrd="0" presId="urn:microsoft.com/office/officeart/2008/layout/VerticalCurvedList"/>
    <dgm:cxn modelId="{4A958EDB-668F-4A34-9B7C-67A9B71CFF2E}" type="presOf" srcId="{BC8A3825-D076-4E86-B815-E9C5A97438F2}" destId="{F1EEE528-BEF4-4975-9E23-8775F395F483}" srcOrd="0" destOrd="0" presId="urn:microsoft.com/office/officeart/2008/layout/VerticalCurvedList"/>
    <dgm:cxn modelId="{8323E96F-FCDB-4721-A3F5-6D12897EB6D0}" type="presOf" srcId="{CD861C91-0315-48F8-B3C9-E3BFE7C57A21}" destId="{E3FC8B9A-AC22-4562-B3ED-4A673597FA8C}" srcOrd="0" destOrd="2" presId="urn:microsoft.com/office/officeart/2008/layout/VerticalCurvedList"/>
    <dgm:cxn modelId="{9FD34955-C94B-4D4F-A31D-1C34DFD10562}" srcId="{BC8A3825-D076-4E86-B815-E9C5A97438F2}" destId="{717FD710-B1C5-409E-839A-5746D3D37830}" srcOrd="1" destOrd="0" parTransId="{138991B4-3D4F-4D8C-906D-06D869A8F0CB}" sibTransId="{66FC409E-8F99-486B-8C5D-BD685D191D2B}"/>
    <dgm:cxn modelId="{FC955C2A-3BA6-4F10-87B5-569EC5617740}" type="presOf" srcId="{2273B100-2F2E-4EEA-90FF-4D0A2FDFB343}" destId="{0ABE3A33-7543-4C3F-8E07-B80EA90CF257}" srcOrd="0" destOrd="0" presId="urn:microsoft.com/office/officeart/2008/layout/VerticalCurvedList"/>
    <dgm:cxn modelId="{4102A0AE-C6C7-4347-86F2-23A4266E4D71}" srcId="{717FD710-B1C5-409E-839A-5746D3D37830}" destId="{AD512A3D-D141-43A7-B786-48F0832D828D}" srcOrd="0" destOrd="0" parTransId="{B07BBFC9-D783-434C-AE26-1847DD0A339B}" sibTransId="{0641A1D3-3574-44AF-81B3-00375323430D}"/>
    <dgm:cxn modelId="{018F2840-A59E-4F46-8F22-DF7572793C6D}" type="presOf" srcId="{740C3F7C-F4CB-485C-86BA-84AF54F6CA28}" destId="{6CB0C90F-0A6B-4932-8149-99C6C2815184}" srcOrd="0" destOrd="0" presId="urn:microsoft.com/office/officeart/2008/layout/VerticalCurvedList"/>
    <dgm:cxn modelId="{7808C770-04E2-452D-A7BA-0396340F4606}" type="presOf" srcId="{8E426298-9BC2-4FF5-BE16-85487333EFC1}" destId="{0ABE3A33-7543-4C3F-8E07-B80EA90CF257}" srcOrd="0" destOrd="2" presId="urn:microsoft.com/office/officeart/2008/layout/VerticalCurvedList"/>
    <dgm:cxn modelId="{FBC90962-F75F-44B4-8815-C01ABDC4F231}" type="presOf" srcId="{CEF13663-9416-42D5-A083-BDFFE7210EB3}" destId="{D4764FA0-BF51-4857-9B0D-56DD171A71C0}" srcOrd="0" destOrd="3" presId="urn:microsoft.com/office/officeart/2008/layout/VerticalCurvedList"/>
    <dgm:cxn modelId="{0DFDB50A-09D2-4434-BDC0-82C0FBE16583}" srcId="{BC8A3825-D076-4E86-B815-E9C5A97438F2}" destId="{2273B100-2F2E-4EEA-90FF-4D0A2FDFB343}" srcOrd="0" destOrd="0" parTransId="{C800A520-AA2D-4C55-B50C-874DC3418733}" sibTransId="{D446D267-7A21-4F76-86E9-77036B383DFE}"/>
    <dgm:cxn modelId="{83B1F1E6-76BD-47B5-8E99-827CC60DEC53}" type="presParOf" srcId="{F1EEE528-BEF4-4975-9E23-8775F395F483}" destId="{A2756A99-24F2-4D8E-BABB-5DC88C0A6331}" srcOrd="0" destOrd="0" presId="urn:microsoft.com/office/officeart/2008/layout/VerticalCurvedList"/>
    <dgm:cxn modelId="{87096D48-069D-40A7-90F9-B26A1EFE6D16}" type="presParOf" srcId="{A2756A99-24F2-4D8E-BABB-5DC88C0A6331}" destId="{1C56BDDE-57BB-49F8-BD13-9CD5A38B8E69}" srcOrd="0" destOrd="0" presId="urn:microsoft.com/office/officeart/2008/layout/VerticalCurvedList"/>
    <dgm:cxn modelId="{1FC7E939-81CC-4E51-AA95-F0B5C914A579}" type="presParOf" srcId="{1C56BDDE-57BB-49F8-BD13-9CD5A38B8E69}" destId="{13FC3B6A-41C9-4593-9539-9FCE69D76C46}" srcOrd="0" destOrd="0" presId="urn:microsoft.com/office/officeart/2008/layout/VerticalCurvedList"/>
    <dgm:cxn modelId="{5B6ACF50-EE63-44DB-A49B-93E6E1B3372F}" type="presParOf" srcId="{1C56BDDE-57BB-49F8-BD13-9CD5A38B8E69}" destId="{6CB0C90F-0A6B-4932-8149-99C6C2815184}" srcOrd="1" destOrd="0" presId="urn:microsoft.com/office/officeart/2008/layout/VerticalCurvedList"/>
    <dgm:cxn modelId="{DE56F432-656B-4FEA-816A-FA36F9F90829}" type="presParOf" srcId="{1C56BDDE-57BB-49F8-BD13-9CD5A38B8E69}" destId="{C8BF0CB6-7CD4-4881-84A1-EBAE92EC8072}" srcOrd="2" destOrd="0" presId="urn:microsoft.com/office/officeart/2008/layout/VerticalCurvedList"/>
    <dgm:cxn modelId="{8DB0949C-DABB-4C65-84F8-5C6E5233FCEF}" type="presParOf" srcId="{1C56BDDE-57BB-49F8-BD13-9CD5A38B8E69}" destId="{59D01EB4-84CC-4236-A30B-725C363F1811}" srcOrd="3" destOrd="0" presId="urn:microsoft.com/office/officeart/2008/layout/VerticalCurvedList"/>
    <dgm:cxn modelId="{0E6A7037-935C-48D8-B22A-21C9AB010291}" type="presParOf" srcId="{A2756A99-24F2-4D8E-BABB-5DC88C0A6331}" destId="{0ABE3A33-7543-4C3F-8E07-B80EA90CF257}" srcOrd="1" destOrd="0" presId="urn:microsoft.com/office/officeart/2008/layout/VerticalCurvedList"/>
    <dgm:cxn modelId="{B40B0264-0095-4E7A-819E-5216ADA3ECE8}" type="presParOf" srcId="{A2756A99-24F2-4D8E-BABB-5DC88C0A6331}" destId="{0F85D71D-7354-46B2-AA2E-051482D0D7D9}" srcOrd="2" destOrd="0" presId="urn:microsoft.com/office/officeart/2008/layout/VerticalCurvedList"/>
    <dgm:cxn modelId="{DB345ADB-D1EF-4784-A1E6-6BFADA9D7414}" type="presParOf" srcId="{0F85D71D-7354-46B2-AA2E-051482D0D7D9}" destId="{8DB2935C-E06D-4963-BDC5-29F127601DB3}" srcOrd="0" destOrd="0" presId="urn:microsoft.com/office/officeart/2008/layout/VerticalCurvedList"/>
    <dgm:cxn modelId="{42B162F3-8FA2-4585-B476-0E5D1AEF7A62}" type="presParOf" srcId="{A2756A99-24F2-4D8E-BABB-5DC88C0A6331}" destId="{D4764FA0-BF51-4857-9B0D-56DD171A71C0}" srcOrd="3" destOrd="0" presId="urn:microsoft.com/office/officeart/2008/layout/VerticalCurvedList"/>
    <dgm:cxn modelId="{4B13663C-65CE-4ECD-8280-2CD9BA42A121}" type="presParOf" srcId="{A2756A99-24F2-4D8E-BABB-5DC88C0A6331}" destId="{CDF50D27-9FA2-48EB-8A4F-789B3D5ECDD8}" srcOrd="4" destOrd="0" presId="urn:microsoft.com/office/officeart/2008/layout/VerticalCurvedList"/>
    <dgm:cxn modelId="{5B424B96-4B37-4EEE-88A3-0EE49CEF6F79}" type="presParOf" srcId="{CDF50D27-9FA2-48EB-8A4F-789B3D5ECDD8}" destId="{70533C92-D27C-425B-AFA2-60541B967241}" srcOrd="0" destOrd="0" presId="urn:microsoft.com/office/officeart/2008/layout/VerticalCurvedList"/>
    <dgm:cxn modelId="{FFC86CC2-48D7-4709-87F3-5BAB8DCE69F1}" type="presParOf" srcId="{A2756A99-24F2-4D8E-BABB-5DC88C0A6331}" destId="{E3FC8B9A-AC22-4562-B3ED-4A673597FA8C}" srcOrd="5" destOrd="0" presId="urn:microsoft.com/office/officeart/2008/layout/VerticalCurvedList"/>
    <dgm:cxn modelId="{8C7AC610-32BB-441F-9B0D-C0801AE61F88}" type="presParOf" srcId="{A2756A99-24F2-4D8E-BABB-5DC88C0A6331}" destId="{5E08940A-D98F-4D5A-B735-4117555E1B08}" srcOrd="6" destOrd="0" presId="urn:microsoft.com/office/officeart/2008/layout/VerticalCurvedList"/>
    <dgm:cxn modelId="{6566F5AC-D32D-4502-A680-97EFEBB3259B}" type="presParOf" srcId="{5E08940A-D98F-4D5A-B735-4117555E1B08}" destId="{AAC4FCE1-8A12-427A-B331-FF5659B93C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Arial" pitchFamily="34" charset="0"/>
              </a:rPr>
              <a:t>Raytheon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104DB-5A84-4417-9505-9949D8449EC3}" type="datetimeFigureOut">
              <a:rPr lang="en-US" smtClean="0">
                <a:latin typeface="Arial" pitchFamily="34" charset="0"/>
              </a:rPr>
              <a:pPr/>
              <a:t>1/10/2017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DAC55-62D0-4EAE-A230-0CCA3BD4BC39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04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r>
              <a:rPr lang="en-US" dirty="0" smtClean="0"/>
              <a:t>Raytheon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FC1312E8-DAE4-4DB4-9959-6EFE043C5908}" type="datetimeFigureOut">
              <a:rPr lang="en-US" smtClean="0"/>
              <a:pPr/>
              <a:t>1/10/2017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0D02AC4-1C81-4AB4-8D73-92191CCF5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2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6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02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Combined, these individual</a:t>
            </a:r>
            <a:r>
              <a:rPr lang="en-US" baseline="0" dirty="0" smtClean="0"/>
              <a:t> efforts create a complete digital system model.  A fully integrated digital system model enables programs to pull a digital thread to analyze performance and change impacts faster and with more accuracy.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6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increasing amount of</a:t>
            </a:r>
            <a:r>
              <a:rPr lang="en-US" baseline="0" dirty="0" smtClean="0"/>
              <a:t> content in RFPs relates to Digital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25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from some current program implementations – work culture change through reviews and review effectivity.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79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from some current program implementations – work culture change through reviews and </a:t>
            </a:r>
            <a:r>
              <a:rPr lang="en-US" baseline="0" smtClean="0"/>
              <a:t>review effectivity.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7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from some current program implementations – work culture change through reviews and </a:t>
            </a:r>
            <a:r>
              <a:rPr lang="en-US" baseline="0" smtClean="0"/>
              <a:t>review effectivity.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50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6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781050"/>
            <a:ext cx="866071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00"/>
            </a:lvl1pPr>
          </a:lstStyle>
          <a:p>
            <a:fld id="{1C332924-264A-4808-9976-4E8996CBE2D0}" type="datetime1">
              <a:rPr lang="en-US" smtClean="0"/>
              <a:t>1/10/2017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781050"/>
            <a:ext cx="420624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1B30-9A2A-4758-B08C-091F444130B1}" type="datetime1">
              <a:rPr lang="en-US" smtClean="0"/>
              <a:t>1/10/2017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06938" y="781050"/>
            <a:ext cx="420624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25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B4ED-38E1-44CF-A42F-418D505D703B}" type="datetime1">
              <a:rPr lang="en-US" smtClean="0"/>
              <a:t>1/10/2017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tand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8136" y="2359268"/>
            <a:ext cx="8182370" cy="430887"/>
          </a:xfrm>
          <a:prstGeom prst="rect">
            <a:avLst/>
          </a:prstGeom>
          <a:effectLst/>
        </p:spPr>
        <p:txBody>
          <a:bodyPr wrap="square" lIns="0" tIns="0" rIns="0" bIns="0">
            <a:noAutofit/>
          </a:bodyPr>
          <a:lstStyle>
            <a:lvl1pPr algn="l">
              <a:defRPr sz="28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171" y="375508"/>
            <a:ext cx="1586335" cy="305659"/>
          </a:xfrm>
          <a:prstGeom prst="rect">
            <a:avLst/>
          </a:prstGeom>
        </p:spPr>
      </p:pic>
      <p:sp>
        <p:nvSpPr>
          <p:cNvPr id="19" name="Text Box 10"/>
          <p:cNvSpPr txBox="1">
            <a:spLocks noChangeArrowheads="1"/>
          </p:cNvSpPr>
          <p:nvPr userDrawn="1"/>
        </p:nvSpPr>
        <p:spPr bwMode="auto">
          <a:xfrm>
            <a:off x="5971633" y="4789050"/>
            <a:ext cx="271516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25425" indent="-166688" algn="r"/>
            <a:r>
              <a:rPr lang="en-US" sz="800" dirty="0" smtClean="0"/>
              <a:t>Copyright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© 2017</a:t>
            </a:r>
            <a:r>
              <a:rPr lang="en-US" sz="8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800" dirty="0" smtClean="0"/>
              <a:t>Raytheon Company.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3379551"/>
            <a:ext cx="4114800" cy="457200"/>
          </a:xfrm>
        </p:spPr>
        <p:txBody>
          <a:bodyPr lIns="0" tIns="0" rIns="0" bIns="0" anchor="ctr"/>
          <a:lstStyle>
            <a:lvl1pPr marL="0" indent="0">
              <a:buNone/>
              <a:defRPr sz="2400" b="1"/>
            </a:lvl1pPr>
            <a:lvl2pPr marL="230188" indent="0">
              <a:buNone/>
              <a:defRPr/>
            </a:lvl2pPr>
            <a:lvl3pPr marL="461963" indent="0">
              <a:buNone/>
              <a:defRPr/>
            </a:lvl3pPr>
            <a:lvl4pPr marL="684212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Business or subtitle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3855111"/>
            <a:ext cx="4114800" cy="574675"/>
          </a:xfrm>
        </p:spPr>
        <p:txBody>
          <a:bodyPr lIns="0" tIns="0" rIns="0" bIns="0" anchor="ctr"/>
          <a:lstStyle>
            <a:lvl1pPr marL="0" indent="0">
              <a:buNone/>
              <a:defRPr sz="1400"/>
            </a:lvl1pPr>
            <a:lvl2pPr marL="230188" indent="0">
              <a:buNone/>
              <a:defRPr/>
            </a:lvl2pPr>
            <a:lvl3pPr marL="461963" indent="0">
              <a:buNone/>
              <a:defRPr/>
            </a:lvl3pPr>
            <a:lvl4pPr marL="684212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00538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7DBA-F500-4205-8325-30406E9819A1}" type="datetime1">
              <a:rPr lang="en-US" smtClean="0"/>
              <a:t>1/10/2017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050038"/>
            <a:ext cx="8294688" cy="492443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0" indent="0"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905650"/>
            <a:ext cx="8294687" cy="1684290"/>
          </a:xfrm>
        </p:spPr>
        <p:txBody>
          <a:bodyPr anchor="ctr"/>
          <a:lstStyle>
            <a:lvl1pPr marL="0" indent="0">
              <a:buNone/>
              <a:defRPr sz="1800" b="0" baseline="0"/>
            </a:lvl1pPr>
            <a:lvl2pPr marL="230188" indent="0">
              <a:buNone/>
              <a:defRPr/>
            </a:lvl2pPr>
            <a:lvl3pPr marL="461963" indent="0">
              <a:buNone/>
              <a:defRPr/>
            </a:lvl3pPr>
            <a:lvl4pPr marL="684212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Business or subtitle</a:t>
            </a:r>
            <a:br>
              <a:rPr lang="en-US" dirty="0" smtClean="0"/>
            </a:br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58101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541" y="161238"/>
            <a:ext cx="6995535" cy="5143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538" y="781050"/>
            <a:ext cx="8667750" cy="3394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0976" y="4899769"/>
            <a:ext cx="702311" cy="13289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275B6821-017E-4C24-99F3-4FD60F1B78E3}" type="datetime1">
              <a:rPr lang="en-US" smtClean="0"/>
              <a:pPr/>
              <a:t>1/10/2017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5688" y="4899769"/>
            <a:ext cx="228600" cy="1328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>
            <a:off x="8596631" y="4904648"/>
            <a:ext cx="0" cy="128016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00" dirty="0">
              <a:solidFill>
                <a:schemeClr val="accent6"/>
              </a:solidFill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213" y="194045"/>
            <a:ext cx="1263719" cy="28029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0" y="720090"/>
            <a:ext cx="9144000" cy="0"/>
          </a:xfrm>
          <a:prstGeom prst="line">
            <a:avLst/>
          </a:prstGeom>
          <a:ln w="12700">
            <a:solidFill>
              <a:srgbClr val="CE1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9" r:id="rId2"/>
    <p:sldLayoutId id="2147483654" r:id="rId3"/>
    <p:sldLayoutId id="2147483667" r:id="rId4"/>
    <p:sldLayoutId id="2147483670" r:id="rId5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461963" indent="-231775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684213" indent="-222250" algn="l" defTabSz="914400" rtl="0" eaLnBrk="1" latinLnBrk="0" hangingPunct="1">
        <a:spcBef>
          <a:spcPct val="200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14400" indent="-230188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8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44588" indent="-230188" algn="l" defTabSz="914400" rtl="0" eaLnBrk="1" latinLnBrk="0" hangingPunct="1">
        <a:spcBef>
          <a:spcPct val="200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0850" y="2359268"/>
            <a:ext cx="4979655" cy="575125"/>
          </a:xfrm>
        </p:spPr>
        <p:txBody>
          <a:bodyPr/>
          <a:lstStyle/>
          <a:p>
            <a:r>
              <a:rPr lang="en-US" dirty="0" smtClean="0"/>
              <a:t>Model Based Engineering at Raytheon Missile Systems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Case Study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0" y="3855111"/>
            <a:ext cx="4114800" cy="775078"/>
          </a:xfrm>
        </p:spPr>
        <p:txBody>
          <a:bodyPr/>
          <a:lstStyle/>
          <a:p>
            <a:r>
              <a:rPr lang="en-US" dirty="0" smtClean="0"/>
              <a:t>Stephanie Sharo Chiesi</a:t>
            </a:r>
          </a:p>
          <a:p>
            <a:r>
              <a:rPr lang="en-US" dirty="0" smtClean="0"/>
              <a:t>Louisa Guise</a:t>
            </a:r>
          </a:p>
          <a:p>
            <a:r>
              <a:rPr lang="en-US" dirty="0" smtClean="0"/>
              <a:t>January 29, 2017</a:t>
            </a:r>
          </a:p>
        </p:txBody>
      </p:sp>
    </p:spTree>
    <p:extLst>
      <p:ext uri="{BB962C8B-B14F-4D97-AF65-F5344CB8AC3E}">
        <p14:creationId xmlns:p14="http://schemas.microsoft.com/office/powerpoint/2010/main" val="775846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949374"/>
              </p:ext>
            </p:extLst>
          </p:nvPr>
        </p:nvGraphicFramePr>
        <p:xfrm>
          <a:off x="236538" y="781050"/>
          <a:ext cx="8661400" cy="3848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F54A-FE84-4A33-ABDB-A9CDB1B600E1}" type="datetime1">
              <a:rPr lang="en-US" smtClean="0"/>
              <a:pPr/>
              <a:t>1/10/2017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71600" y="4629149"/>
            <a:ext cx="6400800" cy="2706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ClrTx/>
              <a:buSzTx/>
            </a:pPr>
            <a:r>
              <a:rPr lang="en-US" b="1" dirty="0" smtClean="0">
                <a:latin typeface="Arial" pitchFamily="34" charset="0"/>
              </a:rPr>
              <a:t>At the Center, MBE is a Culture Change</a:t>
            </a:r>
            <a:endParaRPr lang="en-US" b="1" dirty="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41" y="161238"/>
            <a:ext cx="7461044" cy="514350"/>
          </a:xfrm>
        </p:spPr>
        <p:txBody>
          <a:bodyPr/>
          <a:lstStyle/>
          <a:p>
            <a:r>
              <a:rPr lang="en-US" sz="2600" dirty="0" smtClean="0"/>
              <a:t>Overview of MBE at RMS</a:t>
            </a:r>
            <a:endParaRPr lang="en-US" sz="2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Complex Model Ecosystem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1B30-9A2A-4758-B08C-091F444130B1}" type="datetime1">
              <a:rPr lang="en-US" smtClean="0"/>
              <a:t>1/10/2017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163783" y="920180"/>
            <a:ext cx="6408376" cy="3979589"/>
            <a:chOff x="881150" y="920180"/>
            <a:chExt cx="6408376" cy="3979589"/>
          </a:xfrm>
        </p:grpSpPr>
        <p:grpSp>
          <p:nvGrpSpPr>
            <p:cNvPr id="12" name="Group 11"/>
            <p:cNvGrpSpPr/>
            <p:nvPr/>
          </p:nvGrpSpPr>
          <p:grpSpPr>
            <a:xfrm>
              <a:off x="881150" y="920180"/>
              <a:ext cx="6408376" cy="3979589"/>
              <a:chOff x="514067" y="890079"/>
              <a:chExt cx="7343768" cy="5851456"/>
            </a:xfrm>
          </p:grpSpPr>
          <p:sp>
            <p:nvSpPr>
              <p:cNvPr id="14" name="Flowchart: Magnetic Disk 13"/>
              <p:cNvSpPr/>
              <p:nvPr/>
            </p:nvSpPr>
            <p:spPr bwMode="auto">
              <a:xfrm>
                <a:off x="3709927" y="3512128"/>
                <a:ext cx="1111827" cy="727363"/>
              </a:xfrm>
              <a:prstGeom prst="flowChartMagneticDisk">
                <a:avLst/>
              </a:prstGeom>
              <a:solidFill>
                <a:srgbClr val="B5B5B5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n-US" dirty="0" err="1" smtClean="0"/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282" y="1751274"/>
                <a:ext cx="2111706" cy="12826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7826" y="1177326"/>
                <a:ext cx="1724891" cy="10524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3" descr="C:\Users\rar9142\AppData\Local\Microsoft\Windows\Temporary Internet Files\Content.IE5\1RNSNUH0\Supply_Chain_graphic[1]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1813" y="1728110"/>
                <a:ext cx="1726022" cy="13808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C:\Users\rar9142\AppData\Local\Microsoft\Windows\Temporary Internet Files\Content.IE5\DXNAOTNV\E1PVM[1]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57108" y="3564082"/>
                <a:ext cx="1200727" cy="13508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5" descr="C:\Users\rar9142\AppData\Local\Microsoft\Windows\Temporary Internet Files\Content.IE5\ZGER00QF\oOTRw[1]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6079" y="5444836"/>
                <a:ext cx="1803362" cy="1089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7" descr="C:\Users\rar9142\AppData\Local\Microsoft\Windows\Temporary Internet Files\Content.IE5\2IO01E54\document_verification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067" y="3552474"/>
                <a:ext cx="1735565" cy="14779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8" descr="C:\Users\rar9142\AppData\Local\Microsoft\Windows\Temporary Internet Files\Content.IE5\WU7GNP5S\logo[1]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3501" y="5538355"/>
                <a:ext cx="1263125" cy="12031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Flowchart: Magnetic Disk 21"/>
              <p:cNvSpPr/>
              <p:nvPr/>
            </p:nvSpPr>
            <p:spPr bwMode="auto">
              <a:xfrm>
                <a:off x="2802890" y="3964259"/>
                <a:ext cx="412173" cy="363682"/>
              </a:xfrm>
              <a:prstGeom prst="flowChartMagneticDisk">
                <a:avLst/>
              </a:prstGeom>
              <a:solidFill>
                <a:srgbClr val="B5B5B5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n-US" dirty="0" err="1" smtClean="0"/>
              </a:p>
            </p:txBody>
          </p:sp>
          <p:sp>
            <p:nvSpPr>
              <p:cNvPr id="23" name="Flowchart: Magnetic Disk 22"/>
              <p:cNvSpPr/>
              <p:nvPr/>
            </p:nvSpPr>
            <p:spPr bwMode="auto">
              <a:xfrm>
                <a:off x="3016397" y="3007828"/>
                <a:ext cx="412173" cy="363682"/>
              </a:xfrm>
              <a:prstGeom prst="flowChartMagneticDisk">
                <a:avLst/>
              </a:prstGeom>
              <a:solidFill>
                <a:srgbClr val="B5B5B5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n-US" dirty="0" err="1" smtClean="0"/>
              </a:p>
            </p:txBody>
          </p:sp>
          <p:sp>
            <p:nvSpPr>
              <p:cNvPr id="24" name="Flowchart: Magnetic Disk 23"/>
              <p:cNvSpPr/>
              <p:nvPr/>
            </p:nvSpPr>
            <p:spPr bwMode="auto">
              <a:xfrm>
                <a:off x="4011510" y="2573462"/>
                <a:ext cx="412173" cy="363682"/>
              </a:xfrm>
              <a:prstGeom prst="flowChartMagneticDisk">
                <a:avLst/>
              </a:prstGeom>
              <a:solidFill>
                <a:srgbClr val="B5B5B5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n-US" dirty="0" err="1" smtClean="0"/>
              </a:p>
            </p:txBody>
          </p:sp>
          <p:sp>
            <p:nvSpPr>
              <p:cNvPr id="25" name="Flowchart: Magnetic Disk 24"/>
              <p:cNvSpPr/>
              <p:nvPr/>
            </p:nvSpPr>
            <p:spPr bwMode="auto">
              <a:xfrm>
                <a:off x="5246784" y="2877942"/>
                <a:ext cx="412173" cy="363682"/>
              </a:xfrm>
              <a:prstGeom prst="flowChartMagneticDisk">
                <a:avLst/>
              </a:prstGeom>
              <a:solidFill>
                <a:srgbClr val="B5B5B5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n-US" dirty="0" err="1" smtClean="0"/>
              </a:p>
            </p:txBody>
          </p:sp>
          <p:sp>
            <p:nvSpPr>
              <p:cNvPr id="26" name="Flowchart: Magnetic Disk 25"/>
              <p:cNvSpPr/>
              <p:nvPr/>
            </p:nvSpPr>
            <p:spPr bwMode="auto">
              <a:xfrm>
                <a:off x="5658957" y="3964259"/>
                <a:ext cx="412173" cy="363682"/>
              </a:xfrm>
              <a:prstGeom prst="flowChartMagneticDisk">
                <a:avLst/>
              </a:prstGeom>
              <a:solidFill>
                <a:srgbClr val="B5B5B5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n-US" dirty="0" err="1" smtClean="0"/>
              </a:p>
            </p:txBody>
          </p:sp>
          <p:sp>
            <p:nvSpPr>
              <p:cNvPr id="27" name="Flowchart: Magnetic Disk 26"/>
              <p:cNvSpPr/>
              <p:nvPr/>
            </p:nvSpPr>
            <p:spPr bwMode="auto">
              <a:xfrm>
                <a:off x="4992207" y="4733059"/>
                <a:ext cx="412173" cy="363682"/>
              </a:xfrm>
              <a:prstGeom prst="flowChartMagneticDisk">
                <a:avLst/>
              </a:prstGeom>
              <a:solidFill>
                <a:srgbClr val="B5B5B5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n-US" dirty="0" err="1" smtClean="0"/>
              </a:p>
            </p:txBody>
          </p:sp>
          <p:sp>
            <p:nvSpPr>
              <p:cNvPr id="28" name="Flowchart: Magnetic Disk 27"/>
              <p:cNvSpPr/>
              <p:nvPr/>
            </p:nvSpPr>
            <p:spPr bwMode="auto">
              <a:xfrm>
                <a:off x="3599337" y="4775839"/>
                <a:ext cx="412173" cy="363682"/>
              </a:xfrm>
              <a:prstGeom prst="flowChartMagneticDisk">
                <a:avLst/>
              </a:prstGeom>
              <a:solidFill>
                <a:srgbClr val="B5B5B5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en-US" dirty="0" err="1" smtClean="0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V="1">
                <a:off x="5658957" y="2762550"/>
                <a:ext cx="472856" cy="24527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endCxn id="18" idx="1"/>
              </p:cNvCxnSpPr>
              <p:nvPr/>
            </p:nvCxnSpPr>
            <p:spPr>
              <a:xfrm>
                <a:off x="6071130" y="4159935"/>
                <a:ext cx="585978" cy="7955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5240125" y="5096741"/>
                <a:ext cx="292989" cy="44161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28" idx="3"/>
              </p:cNvCxnSpPr>
              <p:nvPr/>
            </p:nvCxnSpPr>
            <p:spPr>
              <a:xfrm flipH="1">
                <a:off x="3599338" y="5139521"/>
                <a:ext cx="206086" cy="39883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22" idx="2"/>
                <a:endCxn id="20" idx="3"/>
              </p:cNvCxnSpPr>
              <p:nvPr/>
            </p:nvCxnSpPr>
            <p:spPr>
              <a:xfrm flipH="1">
                <a:off x="2249632" y="4146100"/>
                <a:ext cx="553258" cy="14534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23" idx="2"/>
              </p:cNvCxnSpPr>
              <p:nvPr/>
            </p:nvCxnSpPr>
            <p:spPr>
              <a:xfrm flipH="1" flipV="1">
                <a:off x="2583501" y="2877942"/>
                <a:ext cx="432896" cy="31172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endCxn id="16" idx="2"/>
              </p:cNvCxnSpPr>
              <p:nvPr/>
            </p:nvCxnSpPr>
            <p:spPr>
              <a:xfrm flipV="1">
                <a:off x="4255638" y="2229802"/>
                <a:ext cx="4634" cy="35345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endCxn id="24" idx="3"/>
              </p:cNvCxnSpPr>
              <p:nvPr/>
            </p:nvCxnSpPr>
            <p:spPr>
              <a:xfrm flipV="1">
                <a:off x="4212962" y="2937144"/>
                <a:ext cx="4635" cy="61533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endCxn id="25" idx="2"/>
              </p:cNvCxnSpPr>
              <p:nvPr/>
            </p:nvCxnSpPr>
            <p:spPr>
              <a:xfrm flipV="1">
                <a:off x="4681686" y="3059783"/>
                <a:ext cx="565098" cy="51434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endCxn id="26" idx="2"/>
              </p:cNvCxnSpPr>
              <p:nvPr/>
            </p:nvCxnSpPr>
            <p:spPr>
              <a:xfrm>
                <a:off x="4828056" y="3974651"/>
                <a:ext cx="830901" cy="1714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endCxn id="27" idx="1"/>
              </p:cNvCxnSpPr>
              <p:nvPr/>
            </p:nvCxnSpPr>
            <p:spPr>
              <a:xfrm>
                <a:off x="4573479" y="4242216"/>
                <a:ext cx="624815" cy="49084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>
                <a:off x="3805423" y="4218772"/>
                <a:ext cx="206087" cy="54842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stCxn id="14" idx="2"/>
              </p:cNvCxnSpPr>
              <p:nvPr/>
            </p:nvCxnSpPr>
            <p:spPr>
              <a:xfrm flipH="1">
                <a:off x="3243455" y="3875810"/>
                <a:ext cx="466472" cy="18456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endCxn id="23" idx="3"/>
              </p:cNvCxnSpPr>
              <p:nvPr/>
            </p:nvCxnSpPr>
            <p:spPr>
              <a:xfrm flipH="1" flipV="1">
                <a:off x="3222484" y="3371510"/>
                <a:ext cx="487443" cy="35882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3662257" y="890079"/>
                <a:ext cx="1082348" cy="230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latin typeface="Arial" pitchFamily="34" charset="0"/>
                    <a:cs typeface="Arial" pitchFamily="34" charset="0"/>
                  </a:rPr>
                  <a:t>Model Based </a:t>
                </a:r>
                <a:r>
                  <a:rPr lang="en-US" sz="900" dirty="0" err="1" smtClean="0">
                    <a:latin typeface="Arial" pitchFamily="34" charset="0"/>
                    <a:cs typeface="Arial" pitchFamily="34" charset="0"/>
                  </a:rPr>
                  <a:t>Mfg</a:t>
                </a:r>
                <a:endParaRPr lang="en-US" sz="900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122178" y="1408829"/>
                <a:ext cx="1576072" cy="230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latin typeface="Arial" pitchFamily="34" charset="0"/>
                    <a:cs typeface="Arial" pitchFamily="34" charset="0"/>
                  </a:rPr>
                  <a:t>Model Based Supply Chain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486947" y="3293269"/>
                <a:ext cx="1370888" cy="230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latin typeface="Arial" pitchFamily="34" charset="0"/>
                    <a:cs typeface="Arial" pitchFamily="34" charset="0"/>
                  </a:rPr>
                  <a:t>Model Based Definition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443146" y="5220895"/>
                <a:ext cx="1358064" cy="230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latin typeface="Arial" pitchFamily="34" charset="0"/>
                    <a:cs typeface="Arial" pitchFamily="34" charset="0"/>
                  </a:rPr>
                  <a:t>Model Based Electrical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131451" y="5247877"/>
                <a:ext cx="1345240" cy="230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latin typeface="Arial" pitchFamily="34" charset="0"/>
                    <a:cs typeface="Arial" pitchFamily="34" charset="0"/>
                  </a:rPr>
                  <a:t>Model Based Software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24645" y="3243747"/>
                <a:ext cx="1114408" cy="230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>
                    <a:latin typeface="Arial" pitchFamily="34" charset="0"/>
                    <a:cs typeface="Arial" pitchFamily="34" charset="0"/>
                  </a:rPr>
                  <a:t>Model Based Test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 bwMode="auto">
            <a:xfrm>
              <a:off x="4968737" y="4057812"/>
              <a:ext cx="1392904" cy="68650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en-US" dirty="0" err="1" smtClean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712" y="4121414"/>
              <a:ext cx="1151869" cy="554964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949403" y="1385072"/>
              <a:ext cx="2080418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Arial" pitchFamily="34" charset="0"/>
                  <a:cs typeface="Arial" pitchFamily="34" charset="0"/>
                </a:rPr>
                <a:t>Model Based Systems Engineering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601114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275218"/>
              </p:ext>
            </p:extLst>
          </p:nvPr>
        </p:nvGraphicFramePr>
        <p:xfrm>
          <a:off x="236538" y="781050"/>
          <a:ext cx="8661400" cy="399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F54A-FE84-4A33-ABDB-A9CDB1B600E1}" type="datetime1">
              <a:rPr lang="en-US" smtClean="0"/>
              <a:pPr/>
              <a:t>1/10/2017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41" y="161238"/>
            <a:ext cx="7461044" cy="514350"/>
          </a:xfrm>
        </p:spPr>
        <p:txBody>
          <a:bodyPr/>
          <a:lstStyle/>
          <a:p>
            <a:r>
              <a:rPr lang="en-US" sz="2600" dirty="0" smtClean="0"/>
              <a:t>Current MBE at RMS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21339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221210"/>
              </p:ext>
            </p:extLst>
          </p:nvPr>
        </p:nvGraphicFramePr>
        <p:xfrm>
          <a:off x="0" y="919689"/>
          <a:ext cx="4605251" cy="399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F54A-FE84-4A33-ABDB-A9CDB1B600E1}" type="datetime1">
              <a:rPr lang="en-US" smtClean="0"/>
              <a:pPr/>
              <a:t>1/10/2017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13" y="146749"/>
            <a:ext cx="8200877" cy="514350"/>
          </a:xfrm>
        </p:spPr>
        <p:txBody>
          <a:bodyPr/>
          <a:lstStyle/>
          <a:p>
            <a:r>
              <a:rPr lang="en-US" sz="2600" dirty="0" smtClean="0"/>
              <a:t>Implementation Effort – MBE Centric Reviews</a:t>
            </a:r>
            <a:endParaRPr lang="en-US" sz="26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1600" y="4770470"/>
            <a:ext cx="6400800" cy="2706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ClrTx/>
              <a:buSzTx/>
            </a:pPr>
            <a:r>
              <a:rPr lang="en-US" b="1" dirty="0" smtClean="0">
                <a:latin typeface="Arial" pitchFamily="34" charset="0"/>
              </a:rPr>
              <a:t>Inform, Involve, Communicate</a:t>
            </a:r>
            <a:endParaRPr lang="en-US" b="1" dirty="0">
              <a:latin typeface="Arial" pitchFamily="34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1554" y="808397"/>
            <a:ext cx="3574134" cy="38541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48964" y="4554873"/>
            <a:ext cx="28793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Acquisition Community Connection sponsored by the DAU </a:t>
            </a: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216131" y="658075"/>
            <a:ext cx="3924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Why do we hold reviews?</a:t>
            </a:r>
          </a:p>
        </p:txBody>
      </p:sp>
    </p:spTree>
    <p:extLst>
      <p:ext uri="{BB962C8B-B14F-4D97-AF65-F5344CB8AC3E}">
        <p14:creationId xmlns:p14="http://schemas.microsoft.com/office/powerpoint/2010/main" val="34536593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606908"/>
              </p:ext>
            </p:extLst>
          </p:nvPr>
        </p:nvGraphicFramePr>
        <p:xfrm>
          <a:off x="0" y="808397"/>
          <a:ext cx="4605251" cy="399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F54A-FE84-4A33-ABDB-A9CDB1B600E1}" type="datetime1">
              <a:rPr lang="en-US" smtClean="0"/>
              <a:pPr/>
              <a:t>1/10/2017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13" y="146749"/>
            <a:ext cx="8200877" cy="514350"/>
          </a:xfrm>
        </p:spPr>
        <p:txBody>
          <a:bodyPr/>
          <a:lstStyle/>
          <a:p>
            <a:r>
              <a:rPr lang="en-US" sz="2600" dirty="0" smtClean="0"/>
              <a:t>Utilizing Reviews as MBE Enabler</a:t>
            </a:r>
            <a:endParaRPr lang="en-US" sz="26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5759" y="4770470"/>
            <a:ext cx="7764087" cy="2706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ClrTx/>
              <a:buSzTx/>
            </a:pPr>
            <a:r>
              <a:rPr lang="en-US" b="1" dirty="0" smtClean="0">
                <a:latin typeface="Arial" pitchFamily="34" charset="0"/>
              </a:rPr>
              <a:t>Capture review data in engineering tools for insight to decisions</a:t>
            </a:r>
            <a:endParaRPr lang="en-US" b="1" dirty="0">
              <a:latin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" r="2992"/>
          <a:stretch/>
        </p:blipFill>
        <p:spPr>
          <a:xfrm>
            <a:off x="4582391" y="1194793"/>
            <a:ext cx="4561609" cy="24502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13567" y="3533819"/>
            <a:ext cx="4113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https</a:t>
            </a:r>
            <a:r>
              <a:rPr lang="en-US" sz="800" dirty="0"/>
              <a:t>://</a:t>
            </a:r>
            <a:r>
              <a:rPr lang="en-US" sz="800" dirty="0" smtClean="0"/>
              <a:t>www.ibm.com/developerworks/mydeveloperworks/blogs/govbydesign/resource/</a:t>
            </a:r>
          </a:p>
          <a:p>
            <a:r>
              <a:rPr lang="en-US" sz="800" dirty="0" smtClean="0"/>
              <a:t>BLOGS_UPLOADED_IMAGES/JazzArchitecture.jpg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28532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215758"/>
              </p:ext>
            </p:extLst>
          </p:nvPr>
        </p:nvGraphicFramePr>
        <p:xfrm>
          <a:off x="0" y="808397"/>
          <a:ext cx="4605251" cy="399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F54A-FE84-4A33-ABDB-A9CDB1B600E1}" type="datetime1">
              <a:rPr lang="en-US" smtClean="0"/>
              <a:pPr/>
              <a:t>1/10/2017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13" y="146749"/>
            <a:ext cx="8200877" cy="514350"/>
          </a:xfrm>
        </p:spPr>
        <p:txBody>
          <a:bodyPr/>
          <a:lstStyle/>
          <a:p>
            <a:r>
              <a:rPr lang="en-US" sz="2600" dirty="0" smtClean="0"/>
              <a:t>Feedback on approach</a:t>
            </a:r>
            <a:endParaRPr lang="en-US" sz="26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5759" y="4770470"/>
            <a:ext cx="7764087" cy="2706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ClrTx/>
              <a:buSzTx/>
            </a:pPr>
            <a:r>
              <a:rPr lang="en-US" b="1" dirty="0" smtClean="0">
                <a:latin typeface="Arial" pitchFamily="34" charset="0"/>
              </a:rPr>
              <a:t>Introduce through hands-on practice and program needs</a:t>
            </a:r>
            <a:endParaRPr lang="en-US" b="1" dirty="0">
              <a:latin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8"/>
          <a:stretch>
            <a:fillRect/>
          </a:stretch>
        </p:blipFill>
        <p:spPr>
          <a:xfrm>
            <a:off x="4976697" y="2068563"/>
            <a:ext cx="3927591" cy="251636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/>
          <a:stretch>
            <a:fillRect/>
          </a:stretch>
        </p:blipFill>
        <p:spPr>
          <a:xfrm>
            <a:off x="4781227" y="781050"/>
            <a:ext cx="4284052" cy="118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04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086560"/>
              </p:ext>
            </p:extLst>
          </p:nvPr>
        </p:nvGraphicFramePr>
        <p:xfrm>
          <a:off x="236538" y="748146"/>
          <a:ext cx="8661400" cy="3881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F54A-FE84-4A33-ABDB-A9CDB1B600E1}" type="datetime1">
              <a:rPr lang="en-US" smtClean="0"/>
              <a:pPr/>
              <a:t>1/10/2017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71600" y="4654088"/>
            <a:ext cx="6400800" cy="2706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ClrTx/>
              <a:buSzTx/>
            </a:pPr>
            <a:r>
              <a:rPr lang="en-US" b="1" dirty="0" smtClean="0">
                <a:latin typeface="Arial" pitchFamily="34" charset="0"/>
              </a:rPr>
              <a:t>Completing the Digital Thread</a:t>
            </a:r>
            <a:endParaRPr lang="en-US" b="1" dirty="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41" y="161238"/>
            <a:ext cx="7461044" cy="514350"/>
          </a:xfrm>
        </p:spPr>
        <p:txBody>
          <a:bodyPr/>
          <a:lstStyle/>
          <a:p>
            <a:r>
              <a:rPr lang="en-US" sz="2600" dirty="0" smtClean="0"/>
              <a:t>Future of MBE at RMS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07806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_Template_External">
  <a:themeElements>
    <a:clrScheme name="Raytheon">
      <a:dk1>
        <a:srgbClr val="000000"/>
      </a:dk1>
      <a:lt1>
        <a:srgbClr val="FFFFFF"/>
      </a:lt1>
      <a:dk2>
        <a:srgbClr val="000000"/>
      </a:dk2>
      <a:lt2>
        <a:srgbClr val="B5B5B5"/>
      </a:lt2>
      <a:accent1>
        <a:srgbClr val="95A289"/>
      </a:accent1>
      <a:accent2>
        <a:srgbClr val="DAD9AD"/>
      </a:accent2>
      <a:accent3>
        <a:srgbClr val="7C96A1"/>
      </a:accent3>
      <a:accent4>
        <a:srgbClr val="CE1126"/>
      </a:accent4>
      <a:accent5>
        <a:srgbClr val="AC9F89"/>
      </a:accent5>
      <a:accent6>
        <a:srgbClr val="666465"/>
      </a:accent6>
      <a:hlink>
        <a:srgbClr val="7C96A1"/>
      </a:hlink>
      <a:folHlink>
        <a:srgbClr val="666465"/>
      </a:folHlink>
    </a:clrScheme>
    <a:fontScheme name="Raytheo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B5B5B5"/>
        </a:solidFill>
        <a:ln w="12700" algn="ctr">
          <a:noFill/>
          <a:miter lim="800000"/>
          <a:headEnd/>
          <a:tailEnd/>
        </a:ln>
      </a:spPr>
      <a:bodyPr wrap="none" anchor="ctr"/>
      <a:lstStyle>
        <a:defPPr>
          <a:defRPr dirty="0" err="1" smtClean="0"/>
        </a:defPPr>
      </a:lstStyle>
    </a:spDef>
    <a:lnDef>
      <a:spPr>
        <a:ln w="12700">
          <a:solidFill>
            <a:srgbClr val="B5B5B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rp_External_Template2016_16x9" id="{69A1D52C-DA7F-47B8-8DB2-918B5C480E83}" vid="{215DED4F-E773-4FC7-A79B-EBB15D5F65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1379</TotalTime>
  <Words>483</Words>
  <Application>Microsoft Office PowerPoint</Application>
  <PresentationFormat>On-screen Show (16:9)</PresentationFormat>
  <Paragraphs>100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ＭＳ Ｐゴシック</vt:lpstr>
      <vt:lpstr>Arial</vt:lpstr>
      <vt:lpstr>Wingdings</vt:lpstr>
      <vt:lpstr>Corp_Template_External</vt:lpstr>
      <vt:lpstr>Model Based Engineering at Raytheon Missile Systems</vt:lpstr>
      <vt:lpstr>Overview of MBE at RMS</vt:lpstr>
      <vt:lpstr>The Complex Model Ecosystem</vt:lpstr>
      <vt:lpstr>Current MBE at RMS</vt:lpstr>
      <vt:lpstr>Implementation Effort – MBE Centric Reviews</vt:lpstr>
      <vt:lpstr>Utilizing Reviews as MBE Enabler</vt:lpstr>
      <vt:lpstr>Feedback on approach</vt:lpstr>
      <vt:lpstr>Future of MBE at RMS</vt:lpstr>
    </vt:vector>
  </TitlesOfParts>
  <Company>Raytheon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Based Engineering at Raytheon Missile Systems</dc:title>
  <dc:subject>Event Name</dc:subject>
  <dc:creator>Stephanie S Chiesi</dc:creator>
  <cp:keywords>Raytheon</cp:keywords>
  <dc:description>Template: Mark Johnson, Silver Fox Productions
Formatting:
Event Date:
Event Location:
Audience Type: Internal</dc:description>
  <cp:lastModifiedBy>Stephanie S Chiesi</cp:lastModifiedBy>
  <cp:revision>8</cp:revision>
  <dcterms:created xsi:type="dcterms:W3CDTF">2017-01-09T19:10:05Z</dcterms:created>
  <dcterms:modified xsi:type="dcterms:W3CDTF">2017-01-11T00:31:00Z</dcterms:modified>
</cp:coreProperties>
</file>