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2"/>
  </p:notesMasterIdLst>
  <p:sldIdLst>
    <p:sldId id="256" r:id="rId2"/>
    <p:sldId id="274" r:id="rId3"/>
    <p:sldId id="303" r:id="rId4"/>
    <p:sldId id="269" r:id="rId5"/>
    <p:sldId id="262" r:id="rId6"/>
    <p:sldId id="280" r:id="rId7"/>
    <p:sldId id="290" r:id="rId8"/>
    <p:sldId id="271" r:id="rId9"/>
    <p:sldId id="294" r:id="rId10"/>
    <p:sldId id="287" r:id="rId11"/>
    <p:sldId id="277" r:id="rId12"/>
    <p:sldId id="295" r:id="rId13"/>
    <p:sldId id="296" r:id="rId14"/>
    <p:sldId id="297" r:id="rId15"/>
    <p:sldId id="299" r:id="rId16"/>
    <p:sldId id="278" r:id="rId17"/>
    <p:sldId id="266" r:id="rId18"/>
    <p:sldId id="300" r:id="rId19"/>
    <p:sldId id="301" r:id="rId20"/>
    <p:sldId id="268" r:id="rId21"/>
  </p:sldIdLst>
  <p:sldSz cx="12192000" cy="6858000"/>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3" autoAdjust="0"/>
    <p:restoredTop sz="88552" autoAdjust="0"/>
  </p:normalViewPr>
  <p:slideViewPr>
    <p:cSldViewPr snapToGrid="0">
      <p:cViewPr varScale="1">
        <p:scale>
          <a:sx n="83" d="100"/>
          <a:sy n="83" d="100"/>
        </p:scale>
        <p:origin x="84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00A766-95FB-40D1-8CF8-6623CA3B3D8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45E5865-1CF3-4D31-A9FF-62A7D5A5B343}">
      <dgm:prSet/>
      <dgm:spPr>
        <a:effectLst>
          <a:outerShdw blurRad="50800" dist="38100" dir="2700000" algn="tl" rotWithShape="0">
            <a:prstClr val="black">
              <a:alpha val="40000"/>
            </a:prstClr>
          </a:outerShdw>
        </a:effectLst>
      </dgm:spPr>
      <dgm:t>
        <a:bodyPr/>
        <a:lstStyle/>
        <a:p>
          <a:pPr rtl="0"/>
          <a:r>
            <a:rPr lang="en-US" b="1" dirty="0" smtClean="0">
              <a:solidFill>
                <a:schemeClr val="tx1"/>
              </a:solidFill>
              <a:effectLst>
                <a:outerShdw blurRad="38100" dist="38100" dir="2700000" algn="tl">
                  <a:srgbClr val="000000">
                    <a:alpha val="43137"/>
                  </a:srgbClr>
                </a:outerShdw>
              </a:effectLst>
            </a:rPr>
            <a:t>Provide an introduction to Verification and Validation in the Modelling and Simulation Context</a:t>
          </a:r>
          <a:endParaRPr lang="en-US" b="1" dirty="0">
            <a:solidFill>
              <a:schemeClr val="tx1"/>
            </a:solidFill>
            <a:effectLst>
              <a:outerShdw blurRad="38100" dist="38100" dir="2700000" algn="tl">
                <a:srgbClr val="000000">
                  <a:alpha val="43137"/>
                </a:srgbClr>
              </a:outerShdw>
            </a:effectLst>
          </a:endParaRPr>
        </a:p>
      </dgm:t>
    </dgm:pt>
    <dgm:pt modelId="{5B64667E-A6E1-47E7-9992-04293BDA2582}" type="parTrans" cxnId="{0B27FF70-D48D-4276-B69D-EB3438E52F17}">
      <dgm:prSet/>
      <dgm:spPr/>
      <dgm:t>
        <a:bodyPr/>
        <a:lstStyle/>
        <a:p>
          <a:endParaRPr lang="en-US"/>
        </a:p>
      </dgm:t>
    </dgm:pt>
    <dgm:pt modelId="{E17199BC-6839-4BC0-891A-08990886A333}" type="sibTrans" cxnId="{0B27FF70-D48D-4276-B69D-EB3438E52F17}">
      <dgm:prSet/>
      <dgm:spPr/>
      <dgm:t>
        <a:bodyPr/>
        <a:lstStyle/>
        <a:p>
          <a:endParaRPr lang="en-US"/>
        </a:p>
      </dgm:t>
    </dgm:pt>
    <dgm:pt modelId="{68593718-C149-4CEB-92EE-88BD1FC88124}">
      <dgm:prSet/>
      <dgm:spPr>
        <a:effectLst>
          <a:outerShdw blurRad="50800" dist="38100" dir="2700000" algn="tl" rotWithShape="0">
            <a:prstClr val="black">
              <a:alpha val="40000"/>
            </a:prstClr>
          </a:outerShdw>
        </a:effectLst>
      </dgm:spPr>
      <dgm:t>
        <a:bodyPr/>
        <a:lstStyle/>
        <a:p>
          <a:pPr rtl="0"/>
          <a:r>
            <a:rPr lang="en-US" b="1" dirty="0" smtClean="0">
              <a:solidFill>
                <a:schemeClr val="tx1"/>
              </a:solidFill>
              <a:effectLst>
                <a:outerShdw blurRad="38100" dist="38100" dir="2700000" algn="tl">
                  <a:srgbClr val="000000">
                    <a:alpha val="43137"/>
                  </a:srgbClr>
                </a:outerShdw>
              </a:effectLst>
            </a:rPr>
            <a:t>Describe the ASME relationship to Verification and Validation and available resources</a:t>
          </a:r>
          <a:endParaRPr lang="en-US" b="1" dirty="0">
            <a:solidFill>
              <a:schemeClr val="tx1"/>
            </a:solidFill>
            <a:effectLst>
              <a:outerShdw blurRad="38100" dist="38100" dir="2700000" algn="tl">
                <a:srgbClr val="000000">
                  <a:alpha val="43137"/>
                </a:srgbClr>
              </a:outerShdw>
            </a:effectLst>
          </a:endParaRPr>
        </a:p>
      </dgm:t>
    </dgm:pt>
    <dgm:pt modelId="{0219DF44-6D8D-449D-8148-4334A1F6B881}" type="parTrans" cxnId="{FCACECEC-BF7A-4B07-87F8-53D1B8695A58}">
      <dgm:prSet/>
      <dgm:spPr/>
      <dgm:t>
        <a:bodyPr/>
        <a:lstStyle/>
        <a:p>
          <a:endParaRPr lang="en-US"/>
        </a:p>
      </dgm:t>
    </dgm:pt>
    <dgm:pt modelId="{C9D226D0-1899-4001-9686-1C8E9DC54D5C}" type="sibTrans" cxnId="{FCACECEC-BF7A-4B07-87F8-53D1B8695A58}">
      <dgm:prSet/>
      <dgm:spPr/>
      <dgm:t>
        <a:bodyPr/>
        <a:lstStyle/>
        <a:p>
          <a:endParaRPr lang="en-US"/>
        </a:p>
      </dgm:t>
    </dgm:pt>
    <dgm:pt modelId="{A1DB7398-0B4C-481A-A1B5-858FE2926D75}" type="pres">
      <dgm:prSet presAssocID="{2400A766-95FB-40D1-8CF8-6623CA3B3D83}" presName="Name0" presStyleCnt="0">
        <dgm:presLayoutVars>
          <dgm:dir/>
          <dgm:animLvl val="lvl"/>
          <dgm:resizeHandles val="exact"/>
        </dgm:presLayoutVars>
      </dgm:prSet>
      <dgm:spPr/>
      <dgm:t>
        <a:bodyPr/>
        <a:lstStyle/>
        <a:p>
          <a:endParaRPr lang="en-US"/>
        </a:p>
      </dgm:t>
    </dgm:pt>
    <dgm:pt modelId="{22EF07C3-63FD-40CF-B8C6-63CD78AA3264}" type="pres">
      <dgm:prSet presAssocID="{D45E5865-1CF3-4D31-A9FF-62A7D5A5B343}" presName="linNode" presStyleCnt="0"/>
      <dgm:spPr/>
    </dgm:pt>
    <dgm:pt modelId="{2A544508-9D7A-4DF6-B508-F37F3271BA99}" type="pres">
      <dgm:prSet presAssocID="{D45E5865-1CF3-4D31-A9FF-62A7D5A5B343}" presName="parentText" presStyleLbl="node1" presStyleIdx="0" presStyleCnt="2">
        <dgm:presLayoutVars>
          <dgm:chMax val="1"/>
          <dgm:bulletEnabled val="1"/>
        </dgm:presLayoutVars>
      </dgm:prSet>
      <dgm:spPr/>
      <dgm:t>
        <a:bodyPr/>
        <a:lstStyle/>
        <a:p>
          <a:endParaRPr lang="en-US"/>
        </a:p>
      </dgm:t>
    </dgm:pt>
    <dgm:pt modelId="{C9B770C1-7F6B-4F26-A83F-187E13ECE389}" type="pres">
      <dgm:prSet presAssocID="{E17199BC-6839-4BC0-891A-08990886A333}" presName="sp" presStyleCnt="0"/>
      <dgm:spPr/>
    </dgm:pt>
    <dgm:pt modelId="{C052BD3A-051B-4254-B84E-22F17FD2690D}" type="pres">
      <dgm:prSet presAssocID="{68593718-C149-4CEB-92EE-88BD1FC88124}" presName="linNode" presStyleCnt="0"/>
      <dgm:spPr/>
    </dgm:pt>
    <dgm:pt modelId="{FB70501F-321A-4072-906C-A81E0319F96C}" type="pres">
      <dgm:prSet presAssocID="{68593718-C149-4CEB-92EE-88BD1FC88124}" presName="parentText" presStyleLbl="node1" presStyleIdx="1" presStyleCnt="2">
        <dgm:presLayoutVars>
          <dgm:chMax val="1"/>
          <dgm:bulletEnabled val="1"/>
        </dgm:presLayoutVars>
      </dgm:prSet>
      <dgm:spPr/>
      <dgm:t>
        <a:bodyPr/>
        <a:lstStyle/>
        <a:p>
          <a:endParaRPr lang="en-US"/>
        </a:p>
      </dgm:t>
    </dgm:pt>
  </dgm:ptLst>
  <dgm:cxnLst>
    <dgm:cxn modelId="{7513AEFA-BAD3-4064-9122-43BA8CC21CB5}" type="presOf" srcId="{68593718-C149-4CEB-92EE-88BD1FC88124}" destId="{FB70501F-321A-4072-906C-A81E0319F96C}" srcOrd="0" destOrd="0" presId="urn:microsoft.com/office/officeart/2005/8/layout/vList5"/>
    <dgm:cxn modelId="{0B27FF70-D48D-4276-B69D-EB3438E52F17}" srcId="{2400A766-95FB-40D1-8CF8-6623CA3B3D83}" destId="{D45E5865-1CF3-4D31-A9FF-62A7D5A5B343}" srcOrd="0" destOrd="0" parTransId="{5B64667E-A6E1-47E7-9992-04293BDA2582}" sibTransId="{E17199BC-6839-4BC0-891A-08990886A333}"/>
    <dgm:cxn modelId="{FCACECEC-BF7A-4B07-87F8-53D1B8695A58}" srcId="{2400A766-95FB-40D1-8CF8-6623CA3B3D83}" destId="{68593718-C149-4CEB-92EE-88BD1FC88124}" srcOrd="1" destOrd="0" parTransId="{0219DF44-6D8D-449D-8148-4334A1F6B881}" sibTransId="{C9D226D0-1899-4001-9686-1C8E9DC54D5C}"/>
    <dgm:cxn modelId="{42FC8032-DE6A-4756-B0FB-F5B6FA30ABDB}" type="presOf" srcId="{D45E5865-1CF3-4D31-A9FF-62A7D5A5B343}" destId="{2A544508-9D7A-4DF6-B508-F37F3271BA99}" srcOrd="0" destOrd="0" presId="urn:microsoft.com/office/officeart/2005/8/layout/vList5"/>
    <dgm:cxn modelId="{57A80ABB-9BF7-45AC-A43A-D5648AE7532F}" type="presOf" srcId="{2400A766-95FB-40D1-8CF8-6623CA3B3D83}" destId="{A1DB7398-0B4C-481A-A1B5-858FE2926D75}" srcOrd="0" destOrd="0" presId="urn:microsoft.com/office/officeart/2005/8/layout/vList5"/>
    <dgm:cxn modelId="{98314C75-03D7-4329-9EF3-42F87B4620DA}" type="presParOf" srcId="{A1DB7398-0B4C-481A-A1B5-858FE2926D75}" destId="{22EF07C3-63FD-40CF-B8C6-63CD78AA3264}" srcOrd="0" destOrd="0" presId="urn:microsoft.com/office/officeart/2005/8/layout/vList5"/>
    <dgm:cxn modelId="{E4B5B9BE-0C51-4CCD-BACD-8783E5F288EB}" type="presParOf" srcId="{22EF07C3-63FD-40CF-B8C6-63CD78AA3264}" destId="{2A544508-9D7A-4DF6-B508-F37F3271BA99}" srcOrd="0" destOrd="0" presId="urn:microsoft.com/office/officeart/2005/8/layout/vList5"/>
    <dgm:cxn modelId="{90C4044C-F5BF-439D-A79D-8E2CFDFD329F}" type="presParOf" srcId="{A1DB7398-0B4C-481A-A1B5-858FE2926D75}" destId="{C9B770C1-7F6B-4F26-A83F-187E13ECE389}" srcOrd="1" destOrd="0" presId="urn:microsoft.com/office/officeart/2005/8/layout/vList5"/>
    <dgm:cxn modelId="{8A1E8A8A-55E4-4AC3-91C7-AF99C9208047}" type="presParOf" srcId="{A1DB7398-0B4C-481A-A1B5-858FE2926D75}" destId="{C052BD3A-051B-4254-B84E-22F17FD2690D}" srcOrd="2" destOrd="0" presId="urn:microsoft.com/office/officeart/2005/8/layout/vList5"/>
    <dgm:cxn modelId="{08FD347D-C5E1-48A8-936C-5AEF249A062C}" type="presParOf" srcId="{C052BD3A-051B-4254-B84E-22F17FD2690D}" destId="{FB70501F-321A-4072-906C-A81E0319F96C}"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EAB3D9-2A4B-47D6-9378-EC3CA2355730}" type="doc">
      <dgm:prSet loTypeId="urn:microsoft.com/office/officeart/2005/8/layout/vList6" loCatId="process" qsTypeId="urn:microsoft.com/office/officeart/2005/8/quickstyle/simple5" qsCatId="simple" csTypeId="urn:microsoft.com/office/officeart/2005/8/colors/accent1_2" csCatId="accent1" phldr="1"/>
      <dgm:spPr/>
      <dgm:t>
        <a:bodyPr/>
        <a:lstStyle/>
        <a:p>
          <a:endParaRPr lang="en-US"/>
        </a:p>
      </dgm:t>
    </dgm:pt>
    <dgm:pt modelId="{766F74E8-B4DF-41BB-9809-72C5A5398D70}">
      <dgm:prSet phldrT="[Text]" custT="1"/>
      <dgm:spPr/>
      <dgm:t>
        <a:bodyPr/>
        <a:lstStyle/>
        <a:p>
          <a:r>
            <a:rPr lang="en-US" sz="2400" b="1" dirty="0" smtClean="0">
              <a:effectLst>
                <a:outerShdw blurRad="38100" dist="38100" dir="2700000" algn="tl">
                  <a:srgbClr val="000000">
                    <a:alpha val="43137"/>
                  </a:srgbClr>
                </a:outerShdw>
              </a:effectLst>
            </a:rPr>
            <a:t>Conceptual Models</a:t>
          </a:r>
          <a:endParaRPr lang="en-US" sz="2400" b="1" dirty="0">
            <a:effectLst>
              <a:outerShdw blurRad="38100" dist="38100" dir="2700000" algn="tl">
                <a:srgbClr val="000000">
                  <a:alpha val="43137"/>
                </a:srgbClr>
              </a:outerShdw>
            </a:effectLst>
          </a:endParaRPr>
        </a:p>
      </dgm:t>
    </dgm:pt>
    <dgm:pt modelId="{E97ED24D-3D92-44A1-901B-7FF770877918}" type="parTrans" cxnId="{952173B1-79CB-4F45-B623-16FCF40E4325}">
      <dgm:prSet/>
      <dgm:spPr/>
      <dgm:t>
        <a:bodyPr/>
        <a:lstStyle/>
        <a:p>
          <a:endParaRPr lang="en-US"/>
        </a:p>
      </dgm:t>
    </dgm:pt>
    <dgm:pt modelId="{0BF892B0-F227-4BCF-856D-C2FAC98C7E49}" type="sibTrans" cxnId="{952173B1-79CB-4F45-B623-16FCF40E4325}">
      <dgm:prSet/>
      <dgm:spPr/>
      <dgm:t>
        <a:bodyPr/>
        <a:lstStyle/>
        <a:p>
          <a:endParaRPr lang="en-US"/>
        </a:p>
      </dgm:t>
    </dgm:pt>
    <dgm:pt modelId="{413A99B1-6E0A-496E-B61D-2FA11C76998F}">
      <dgm:prSet phldrT="[Text]" custT="1"/>
      <dgm:spPr>
        <a:solidFill>
          <a:schemeClr val="accent2">
            <a:lumMod val="60000"/>
            <a:lumOff val="40000"/>
            <a:alpha val="90000"/>
          </a:schemeClr>
        </a:solidFill>
      </dgm:spPr>
      <dgm:t>
        <a:bodyPr anchor="ctr"/>
        <a:lstStyle/>
        <a:p>
          <a:pPr algn="ctr"/>
          <a:r>
            <a:rPr lang="en-US" sz="2400" b="1" dirty="0" smtClean="0">
              <a:effectLst>
                <a:outerShdw blurRad="38100" dist="38100" dir="2700000" algn="tl">
                  <a:srgbClr val="000000">
                    <a:alpha val="43137"/>
                  </a:srgbClr>
                </a:outerShdw>
              </a:effectLst>
            </a:rPr>
            <a:t>Descriptions and pictures</a:t>
          </a:r>
          <a:endParaRPr lang="en-US" sz="2400" b="1" dirty="0">
            <a:effectLst>
              <a:outerShdw blurRad="38100" dist="38100" dir="2700000" algn="tl">
                <a:srgbClr val="000000">
                  <a:alpha val="43137"/>
                </a:srgbClr>
              </a:outerShdw>
            </a:effectLst>
          </a:endParaRPr>
        </a:p>
      </dgm:t>
    </dgm:pt>
    <dgm:pt modelId="{B1CF12E9-FA82-409B-A04E-3D967FDF34DD}" type="parTrans" cxnId="{72566EAC-DC73-40F6-9A4D-9BA27130CF06}">
      <dgm:prSet/>
      <dgm:spPr/>
      <dgm:t>
        <a:bodyPr/>
        <a:lstStyle/>
        <a:p>
          <a:endParaRPr lang="en-US"/>
        </a:p>
      </dgm:t>
    </dgm:pt>
    <dgm:pt modelId="{997A4F02-B4B9-495F-AB61-DAE5115B6F3F}" type="sibTrans" cxnId="{72566EAC-DC73-40F6-9A4D-9BA27130CF06}">
      <dgm:prSet/>
      <dgm:spPr/>
      <dgm:t>
        <a:bodyPr/>
        <a:lstStyle/>
        <a:p>
          <a:endParaRPr lang="en-US"/>
        </a:p>
      </dgm:t>
    </dgm:pt>
    <dgm:pt modelId="{2EDEAB22-A00E-40ED-80A0-D58808064284}">
      <dgm:prSet phldrT="[Text]" custT="1"/>
      <dgm:spPr/>
      <dgm:t>
        <a:bodyPr/>
        <a:lstStyle/>
        <a:p>
          <a:r>
            <a:rPr lang="en-US" sz="2400" b="1" dirty="0" smtClean="0">
              <a:effectLst>
                <a:outerShdw blurRad="38100" dist="38100" dir="2700000" algn="tl">
                  <a:srgbClr val="000000">
                    <a:alpha val="43137"/>
                  </a:srgbClr>
                </a:outerShdw>
              </a:effectLst>
            </a:rPr>
            <a:t>Mathematical Models</a:t>
          </a:r>
          <a:endParaRPr lang="en-US" sz="2400" b="1" dirty="0">
            <a:effectLst>
              <a:outerShdw blurRad="38100" dist="38100" dir="2700000" algn="tl">
                <a:srgbClr val="000000">
                  <a:alpha val="43137"/>
                </a:srgbClr>
              </a:outerShdw>
            </a:effectLst>
          </a:endParaRPr>
        </a:p>
      </dgm:t>
    </dgm:pt>
    <dgm:pt modelId="{CD9A88EB-FACD-4763-ACD2-C7C1FAB03C14}" type="parTrans" cxnId="{34A62B14-1E5C-4B38-8B75-8D1170D630E4}">
      <dgm:prSet/>
      <dgm:spPr/>
      <dgm:t>
        <a:bodyPr/>
        <a:lstStyle/>
        <a:p>
          <a:endParaRPr lang="en-US"/>
        </a:p>
      </dgm:t>
    </dgm:pt>
    <dgm:pt modelId="{15E6AD67-23BB-4C49-B29E-AB8CCF4FD543}" type="sibTrans" cxnId="{34A62B14-1E5C-4B38-8B75-8D1170D630E4}">
      <dgm:prSet/>
      <dgm:spPr/>
      <dgm:t>
        <a:bodyPr/>
        <a:lstStyle/>
        <a:p>
          <a:endParaRPr lang="en-US"/>
        </a:p>
      </dgm:t>
    </dgm:pt>
    <dgm:pt modelId="{F2D93E21-BA0F-447A-A26C-E7659496CE28}">
      <dgm:prSet phldrT="[Text]" custT="1"/>
      <dgm:spPr>
        <a:solidFill>
          <a:schemeClr val="accent2">
            <a:lumMod val="60000"/>
            <a:lumOff val="40000"/>
            <a:alpha val="90000"/>
          </a:schemeClr>
        </a:solidFill>
      </dgm:spPr>
      <dgm:t>
        <a:bodyPr anchor="ctr"/>
        <a:lstStyle/>
        <a:p>
          <a:pPr algn="ctr"/>
          <a:r>
            <a:rPr lang="en-US" sz="2400" b="1" dirty="0" smtClean="0">
              <a:effectLst>
                <a:outerShdw blurRad="38100" dist="38100" dir="2700000" algn="tl">
                  <a:srgbClr val="000000">
                    <a:alpha val="43137"/>
                  </a:srgbClr>
                </a:outerShdw>
              </a:effectLst>
            </a:rPr>
            <a:t>Equations relating inputs to outputs</a:t>
          </a:r>
          <a:endParaRPr lang="en-US" sz="2400" b="1" dirty="0">
            <a:effectLst>
              <a:outerShdw blurRad="38100" dist="38100" dir="2700000" algn="tl">
                <a:srgbClr val="000000">
                  <a:alpha val="43137"/>
                </a:srgbClr>
              </a:outerShdw>
            </a:effectLst>
          </a:endParaRPr>
        </a:p>
      </dgm:t>
    </dgm:pt>
    <dgm:pt modelId="{4FEC3A38-F285-4D3B-9427-1E52509243D8}" type="parTrans" cxnId="{25208F2B-1B8D-4769-AEB9-220060B9D5D4}">
      <dgm:prSet/>
      <dgm:spPr/>
      <dgm:t>
        <a:bodyPr/>
        <a:lstStyle/>
        <a:p>
          <a:endParaRPr lang="en-US"/>
        </a:p>
      </dgm:t>
    </dgm:pt>
    <dgm:pt modelId="{034EC4FB-F70B-43C7-8863-A2924E3C3DA7}" type="sibTrans" cxnId="{25208F2B-1B8D-4769-AEB9-220060B9D5D4}">
      <dgm:prSet/>
      <dgm:spPr/>
      <dgm:t>
        <a:bodyPr/>
        <a:lstStyle/>
        <a:p>
          <a:endParaRPr lang="en-US"/>
        </a:p>
      </dgm:t>
    </dgm:pt>
    <dgm:pt modelId="{7CB3A002-0B25-42BB-900C-DD3B5358A134}">
      <dgm:prSet phldrT="[Text]" custT="1"/>
      <dgm:spPr/>
      <dgm:t>
        <a:bodyPr/>
        <a:lstStyle/>
        <a:p>
          <a:r>
            <a:rPr lang="en-US" sz="2400" b="1" dirty="0" smtClean="0">
              <a:effectLst>
                <a:outerShdw blurRad="38100" dist="38100" dir="2700000" algn="tl">
                  <a:srgbClr val="000000">
                    <a:alpha val="43137"/>
                  </a:srgbClr>
                </a:outerShdw>
              </a:effectLst>
            </a:rPr>
            <a:t>Encoded Models</a:t>
          </a:r>
          <a:endParaRPr lang="en-US" sz="2400" b="1" dirty="0">
            <a:effectLst>
              <a:outerShdw blurRad="38100" dist="38100" dir="2700000" algn="tl">
                <a:srgbClr val="000000">
                  <a:alpha val="43137"/>
                </a:srgbClr>
              </a:outerShdw>
            </a:effectLst>
          </a:endParaRPr>
        </a:p>
      </dgm:t>
    </dgm:pt>
    <dgm:pt modelId="{5C9280A2-C79A-41CA-8732-07E3E97B9F2A}" type="parTrans" cxnId="{D3391EB1-EAA3-48B5-9820-9C9F52FCD403}">
      <dgm:prSet/>
      <dgm:spPr/>
      <dgm:t>
        <a:bodyPr/>
        <a:lstStyle/>
        <a:p>
          <a:endParaRPr lang="en-US"/>
        </a:p>
      </dgm:t>
    </dgm:pt>
    <dgm:pt modelId="{BB6ED2BC-06EC-45CE-B3D5-1B0DB6414C9C}" type="sibTrans" cxnId="{D3391EB1-EAA3-48B5-9820-9C9F52FCD403}">
      <dgm:prSet/>
      <dgm:spPr/>
      <dgm:t>
        <a:bodyPr/>
        <a:lstStyle/>
        <a:p>
          <a:endParaRPr lang="en-US"/>
        </a:p>
      </dgm:t>
    </dgm:pt>
    <dgm:pt modelId="{52C25379-9762-4A23-9981-D49397D6C04C}">
      <dgm:prSet phldrT="[Text]" custT="1"/>
      <dgm:spPr>
        <a:solidFill>
          <a:schemeClr val="accent2">
            <a:lumMod val="60000"/>
            <a:lumOff val="40000"/>
            <a:alpha val="90000"/>
          </a:schemeClr>
        </a:solidFill>
      </dgm:spPr>
      <dgm:t>
        <a:bodyPr anchor="ctr"/>
        <a:lstStyle/>
        <a:p>
          <a:pPr algn="ctr"/>
          <a:r>
            <a:rPr lang="en-US" sz="2400" b="1" dirty="0" smtClean="0">
              <a:effectLst>
                <a:outerShdw blurRad="38100" dist="38100" dir="2700000" algn="tl">
                  <a:srgbClr val="000000">
                    <a:alpha val="43137"/>
                  </a:srgbClr>
                </a:outerShdw>
              </a:effectLst>
            </a:rPr>
            <a:t>Convert Math into Executables</a:t>
          </a:r>
          <a:endParaRPr lang="en-US" sz="2400" b="1" dirty="0">
            <a:effectLst>
              <a:outerShdw blurRad="38100" dist="38100" dir="2700000" algn="tl">
                <a:srgbClr val="000000">
                  <a:alpha val="43137"/>
                </a:srgbClr>
              </a:outerShdw>
            </a:effectLst>
          </a:endParaRPr>
        </a:p>
      </dgm:t>
    </dgm:pt>
    <dgm:pt modelId="{9E80369C-790F-4336-BACD-6E0DC2AF121F}" type="parTrans" cxnId="{959DA84F-495A-41EE-85F4-BA8FCD48DAD4}">
      <dgm:prSet/>
      <dgm:spPr/>
      <dgm:t>
        <a:bodyPr/>
        <a:lstStyle/>
        <a:p>
          <a:endParaRPr lang="en-US"/>
        </a:p>
      </dgm:t>
    </dgm:pt>
    <dgm:pt modelId="{1D20F643-16AD-48ED-A5D2-F76B835E761E}" type="sibTrans" cxnId="{959DA84F-495A-41EE-85F4-BA8FCD48DAD4}">
      <dgm:prSet/>
      <dgm:spPr/>
      <dgm:t>
        <a:bodyPr/>
        <a:lstStyle/>
        <a:p>
          <a:endParaRPr lang="en-US"/>
        </a:p>
      </dgm:t>
    </dgm:pt>
    <dgm:pt modelId="{47447129-D23C-438D-B250-8001215434AC}">
      <dgm:prSet custT="1"/>
      <dgm:spPr/>
      <dgm:t>
        <a:bodyPr/>
        <a:lstStyle/>
        <a:p>
          <a:r>
            <a:rPr lang="en-US" sz="2400" b="1" dirty="0" smtClean="0">
              <a:effectLst>
                <a:outerShdw blurRad="38100" dist="38100" dir="2700000" algn="tl">
                  <a:srgbClr val="000000">
                    <a:alpha val="43137"/>
                  </a:srgbClr>
                </a:outerShdw>
              </a:effectLst>
            </a:rPr>
            <a:t>Simulate</a:t>
          </a:r>
          <a:endParaRPr lang="en-US" sz="2400" b="1" dirty="0">
            <a:effectLst>
              <a:outerShdw blurRad="38100" dist="38100" dir="2700000" algn="tl">
                <a:srgbClr val="000000">
                  <a:alpha val="43137"/>
                </a:srgbClr>
              </a:outerShdw>
            </a:effectLst>
          </a:endParaRPr>
        </a:p>
      </dgm:t>
    </dgm:pt>
    <dgm:pt modelId="{B90299ED-1644-4A10-A97B-898E289767D6}" type="parTrans" cxnId="{6C4A9305-E800-4509-B2E6-A92E8D2FA5C8}">
      <dgm:prSet/>
      <dgm:spPr/>
      <dgm:t>
        <a:bodyPr/>
        <a:lstStyle/>
        <a:p>
          <a:endParaRPr lang="en-US"/>
        </a:p>
      </dgm:t>
    </dgm:pt>
    <dgm:pt modelId="{3958AD39-F539-4875-B36C-8238D27817C9}" type="sibTrans" cxnId="{6C4A9305-E800-4509-B2E6-A92E8D2FA5C8}">
      <dgm:prSet/>
      <dgm:spPr/>
      <dgm:t>
        <a:bodyPr/>
        <a:lstStyle/>
        <a:p>
          <a:endParaRPr lang="en-US"/>
        </a:p>
      </dgm:t>
    </dgm:pt>
    <dgm:pt modelId="{3343FA01-0579-406C-A51A-BC09F31A3C1D}">
      <dgm:prSet custT="1"/>
      <dgm:spPr>
        <a:solidFill>
          <a:schemeClr val="accent2">
            <a:lumMod val="60000"/>
            <a:lumOff val="40000"/>
            <a:alpha val="90000"/>
          </a:schemeClr>
        </a:solidFill>
      </dgm:spPr>
      <dgm:t>
        <a:bodyPr anchor="ctr"/>
        <a:lstStyle/>
        <a:p>
          <a:pPr algn="ctr"/>
          <a:r>
            <a:rPr lang="en-US" sz="2400" b="1" dirty="0" smtClean="0">
              <a:effectLst>
                <a:outerShdw blurRad="38100" dist="38100" dir="2700000" algn="tl">
                  <a:srgbClr val="000000">
                    <a:alpha val="43137"/>
                  </a:srgbClr>
                </a:outerShdw>
              </a:effectLst>
            </a:rPr>
            <a:t>Ask and answer Questions</a:t>
          </a:r>
          <a:endParaRPr lang="en-US" sz="2400" b="1" dirty="0">
            <a:effectLst>
              <a:outerShdw blurRad="38100" dist="38100" dir="2700000" algn="tl">
                <a:srgbClr val="000000">
                  <a:alpha val="43137"/>
                </a:srgbClr>
              </a:outerShdw>
            </a:effectLst>
          </a:endParaRPr>
        </a:p>
      </dgm:t>
    </dgm:pt>
    <dgm:pt modelId="{0FACAC7B-29F0-4BBA-AF79-3B209EC09F64}" type="parTrans" cxnId="{5A994447-711F-4140-AE4D-533502F6FA74}">
      <dgm:prSet/>
      <dgm:spPr/>
      <dgm:t>
        <a:bodyPr/>
        <a:lstStyle/>
        <a:p>
          <a:endParaRPr lang="en-US"/>
        </a:p>
      </dgm:t>
    </dgm:pt>
    <dgm:pt modelId="{292C5694-2742-4438-BB32-CBAACFDA1647}" type="sibTrans" cxnId="{5A994447-711F-4140-AE4D-533502F6FA74}">
      <dgm:prSet/>
      <dgm:spPr/>
      <dgm:t>
        <a:bodyPr/>
        <a:lstStyle/>
        <a:p>
          <a:endParaRPr lang="en-US"/>
        </a:p>
      </dgm:t>
    </dgm:pt>
    <dgm:pt modelId="{C88DBC97-6B9A-441E-AD21-556BAC40D311}" type="pres">
      <dgm:prSet presAssocID="{A2EAB3D9-2A4B-47D6-9378-EC3CA2355730}" presName="Name0" presStyleCnt="0">
        <dgm:presLayoutVars>
          <dgm:dir/>
          <dgm:animLvl val="lvl"/>
          <dgm:resizeHandles/>
        </dgm:presLayoutVars>
      </dgm:prSet>
      <dgm:spPr/>
      <dgm:t>
        <a:bodyPr/>
        <a:lstStyle/>
        <a:p>
          <a:endParaRPr lang="en-US"/>
        </a:p>
      </dgm:t>
    </dgm:pt>
    <dgm:pt modelId="{9C820F97-FEA3-4143-9BF6-03C4F67C9F3D}" type="pres">
      <dgm:prSet presAssocID="{766F74E8-B4DF-41BB-9809-72C5A5398D70}" presName="linNode" presStyleCnt="0"/>
      <dgm:spPr/>
    </dgm:pt>
    <dgm:pt modelId="{A4F12C5C-B4FA-4F10-B78F-3CDF34B0FE38}" type="pres">
      <dgm:prSet presAssocID="{766F74E8-B4DF-41BB-9809-72C5A5398D70}" presName="parentShp" presStyleLbl="node1" presStyleIdx="0" presStyleCnt="4">
        <dgm:presLayoutVars>
          <dgm:bulletEnabled val="1"/>
        </dgm:presLayoutVars>
      </dgm:prSet>
      <dgm:spPr/>
      <dgm:t>
        <a:bodyPr/>
        <a:lstStyle/>
        <a:p>
          <a:endParaRPr lang="en-US"/>
        </a:p>
      </dgm:t>
    </dgm:pt>
    <dgm:pt modelId="{D3056BF9-838F-4E5A-909D-C75F251B1EC4}" type="pres">
      <dgm:prSet presAssocID="{766F74E8-B4DF-41BB-9809-72C5A5398D70}" presName="childShp" presStyleLbl="bgAccFollowNode1" presStyleIdx="0" presStyleCnt="4">
        <dgm:presLayoutVars>
          <dgm:bulletEnabled val="1"/>
        </dgm:presLayoutVars>
      </dgm:prSet>
      <dgm:spPr/>
      <dgm:t>
        <a:bodyPr/>
        <a:lstStyle/>
        <a:p>
          <a:endParaRPr lang="en-US"/>
        </a:p>
      </dgm:t>
    </dgm:pt>
    <dgm:pt modelId="{637633EE-5F48-45ED-81BB-94ED5839CE3A}" type="pres">
      <dgm:prSet presAssocID="{0BF892B0-F227-4BCF-856D-C2FAC98C7E49}" presName="spacing" presStyleCnt="0"/>
      <dgm:spPr/>
    </dgm:pt>
    <dgm:pt modelId="{1B87FC2E-582B-410C-AA80-A822F82DAF4F}" type="pres">
      <dgm:prSet presAssocID="{2EDEAB22-A00E-40ED-80A0-D58808064284}" presName="linNode" presStyleCnt="0"/>
      <dgm:spPr/>
    </dgm:pt>
    <dgm:pt modelId="{E0127DE4-80B1-4F37-91BF-E4AEA202FC77}" type="pres">
      <dgm:prSet presAssocID="{2EDEAB22-A00E-40ED-80A0-D58808064284}" presName="parentShp" presStyleLbl="node1" presStyleIdx="1" presStyleCnt="4">
        <dgm:presLayoutVars>
          <dgm:bulletEnabled val="1"/>
        </dgm:presLayoutVars>
      </dgm:prSet>
      <dgm:spPr/>
      <dgm:t>
        <a:bodyPr/>
        <a:lstStyle/>
        <a:p>
          <a:endParaRPr lang="en-US"/>
        </a:p>
      </dgm:t>
    </dgm:pt>
    <dgm:pt modelId="{87EFEFB2-AA05-43C0-95F8-63E84B5650A1}" type="pres">
      <dgm:prSet presAssocID="{2EDEAB22-A00E-40ED-80A0-D58808064284}" presName="childShp" presStyleLbl="bgAccFollowNode1" presStyleIdx="1" presStyleCnt="4">
        <dgm:presLayoutVars>
          <dgm:bulletEnabled val="1"/>
        </dgm:presLayoutVars>
      </dgm:prSet>
      <dgm:spPr/>
      <dgm:t>
        <a:bodyPr/>
        <a:lstStyle/>
        <a:p>
          <a:endParaRPr lang="en-US"/>
        </a:p>
      </dgm:t>
    </dgm:pt>
    <dgm:pt modelId="{B0AB570B-CC83-453A-8A8A-5B772E0559F5}" type="pres">
      <dgm:prSet presAssocID="{15E6AD67-23BB-4C49-B29E-AB8CCF4FD543}" presName="spacing" presStyleCnt="0"/>
      <dgm:spPr/>
    </dgm:pt>
    <dgm:pt modelId="{740FE739-E184-4378-B888-1667769D7035}" type="pres">
      <dgm:prSet presAssocID="{7CB3A002-0B25-42BB-900C-DD3B5358A134}" presName="linNode" presStyleCnt="0"/>
      <dgm:spPr/>
    </dgm:pt>
    <dgm:pt modelId="{BDC290FB-4DA2-4342-8F27-6E319EC61DFA}" type="pres">
      <dgm:prSet presAssocID="{7CB3A002-0B25-42BB-900C-DD3B5358A134}" presName="parentShp" presStyleLbl="node1" presStyleIdx="2" presStyleCnt="4">
        <dgm:presLayoutVars>
          <dgm:bulletEnabled val="1"/>
        </dgm:presLayoutVars>
      </dgm:prSet>
      <dgm:spPr/>
      <dgm:t>
        <a:bodyPr/>
        <a:lstStyle/>
        <a:p>
          <a:endParaRPr lang="en-US"/>
        </a:p>
      </dgm:t>
    </dgm:pt>
    <dgm:pt modelId="{C54233D1-1A5E-4F35-A8E9-5A54314AFD9E}" type="pres">
      <dgm:prSet presAssocID="{7CB3A002-0B25-42BB-900C-DD3B5358A134}" presName="childShp" presStyleLbl="bgAccFollowNode1" presStyleIdx="2" presStyleCnt="4">
        <dgm:presLayoutVars>
          <dgm:bulletEnabled val="1"/>
        </dgm:presLayoutVars>
      </dgm:prSet>
      <dgm:spPr/>
      <dgm:t>
        <a:bodyPr/>
        <a:lstStyle/>
        <a:p>
          <a:endParaRPr lang="en-US"/>
        </a:p>
      </dgm:t>
    </dgm:pt>
    <dgm:pt modelId="{91619370-AEFA-4259-912A-40FF1E4B3DCC}" type="pres">
      <dgm:prSet presAssocID="{BB6ED2BC-06EC-45CE-B3D5-1B0DB6414C9C}" presName="spacing" presStyleCnt="0"/>
      <dgm:spPr/>
    </dgm:pt>
    <dgm:pt modelId="{2FDB3DBA-965F-4525-BFFA-589A6F89BFC7}" type="pres">
      <dgm:prSet presAssocID="{47447129-D23C-438D-B250-8001215434AC}" presName="linNode" presStyleCnt="0"/>
      <dgm:spPr/>
    </dgm:pt>
    <dgm:pt modelId="{13DE0EA8-CC9C-4A68-8072-6D007E86C7BB}" type="pres">
      <dgm:prSet presAssocID="{47447129-D23C-438D-B250-8001215434AC}" presName="parentShp" presStyleLbl="node1" presStyleIdx="3" presStyleCnt="4">
        <dgm:presLayoutVars>
          <dgm:bulletEnabled val="1"/>
        </dgm:presLayoutVars>
      </dgm:prSet>
      <dgm:spPr/>
      <dgm:t>
        <a:bodyPr/>
        <a:lstStyle/>
        <a:p>
          <a:endParaRPr lang="en-US"/>
        </a:p>
      </dgm:t>
    </dgm:pt>
    <dgm:pt modelId="{A927BF35-3EBC-4EB4-A044-489F0275F4F1}" type="pres">
      <dgm:prSet presAssocID="{47447129-D23C-438D-B250-8001215434AC}" presName="childShp" presStyleLbl="bgAccFollowNode1" presStyleIdx="3" presStyleCnt="4">
        <dgm:presLayoutVars>
          <dgm:bulletEnabled val="1"/>
        </dgm:presLayoutVars>
      </dgm:prSet>
      <dgm:spPr/>
      <dgm:t>
        <a:bodyPr/>
        <a:lstStyle/>
        <a:p>
          <a:endParaRPr lang="en-US"/>
        </a:p>
      </dgm:t>
    </dgm:pt>
  </dgm:ptLst>
  <dgm:cxnLst>
    <dgm:cxn modelId="{91045456-4D8D-46EC-A154-C4E9195B92EA}" type="presOf" srcId="{A2EAB3D9-2A4B-47D6-9378-EC3CA2355730}" destId="{C88DBC97-6B9A-441E-AD21-556BAC40D311}" srcOrd="0" destOrd="0" presId="urn:microsoft.com/office/officeart/2005/8/layout/vList6"/>
    <dgm:cxn modelId="{8BA81317-4C1D-4AE1-97FD-EB42BF0BA567}" type="presOf" srcId="{2EDEAB22-A00E-40ED-80A0-D58808064284}" destId="{E0127DE4-80B1-4F37-91BF-E4AEA202FC77}" srcOrd="0" destOrd="0" presId="urn:microsoft.com/office/officeart/2005/8/layout/vList6"/>
    <dgm:cxn modelId="{D3391EB1-EAA3-48B5-9820-9C9F52FCD403}" srcId="{A2EAB3D9-2A4B-47D6-9378-EC3CA2355730}" destId="{7CB3A002-0B25-42BB-900C-DD3B5358A134}" srcOrd="2" destOrd="0" parTransId="{5C9280A2-C79A-41CA-8732-07E3E97B9F2A}" sibTransId="{BB6ED2BC-06EC-45CE-B3D5-1B0DB6414C9C}"/>
    <dgm:cxn modelId="{381276A1-0CBB-47FF-9B4B-2DC12DB772CC}" type="presOf" srcId="{F2D93E21-BA0F-447A-A26C-E7659496CE28}" destId="{87EFEFB2-AA05-43C0-95F8-63E84B5650A1}" srcOrd="0" destOrd="0" presId="urn:microsoft.com/office/officeart/2005/8/layout/vList6"/>
    <dgm:cxn modelId="{959DA84F-495A-41EE-85F4-BA8FCD48DAD4}" srcId="{7CB3A002-0B25-42BB-900C-DD3B5358A134}" destId="{52C25379-9762-4A23-9981-D49397D6C04C}" srcOrd="0" destOrd="0" parTransId="{9E80369C-790F-4336-BACD-6E0DC2AF121F}" sibTransId="{1D20F643-16AD-48ED-A5D2-F76B835E761E}"/>
    <dgm:cxn modelId="{BED23BD1-AB35-4A78-873D-DAD60096D350}" type="presOf" srcId="{3343FA01-0579-406C-A51A-BC09F31A3C1D}" destId="{A927BF35-3EBC-4EB4-A044-489F0275F4F1}" srcOrd="0" destOrd="0" presId="urn:microsoft.com/office/officeart/2005/8/layout/vList6"/>
    <dgm:cxn modelId="{3DE9686F-77D7-433B-9F0C-EBF787D75058}" type="presOf" srcId="{47447129-D23C-438D-B250-8001215434AC}" destId="{13DE0EA8-CC9C-4A68-8072-6D007E86C7BB}" srcOrd="0" destOrd="0" presId="urn:microsoft.com/office/officeart/2005/8/layout/vList6"/>
    <dgm:cxn modelId="{25208F2B-1B8D-4769-AEB9-220060B9D5D4}" srcId="{2EDEAB22-A00E-40ED-80A0-D58808064284}" destId="{F2D93E21-BA0F-447A-A26C-E7659496CE28}" srcOrd="0" destOrd="0" parTransId="{4FEC3A38-F285-4D3B-9427-1E52509243D8}" sibTransId="{034EC4FB-F70B-43C7-8863-A2924E3C3DA7}"/>
    <dgm:cxn modelId="{34A62B14-1E5C-4B38-8B75-8D1170D630E4}" srcId="{A2EAB3D9-2A4B-47D6-9378-EC3CA2355730}" destId="{2EDEAB22-A00E-40ED-80A0-D58808064284}" srcOrd="1" destOrd="0" parTransId="{CD9A88EB-FACD-4763-ACD2-C7C1FAB03C14}" sibTransId="{15E6AD67-23BB-4C49-B29E-AB8CCF4FD543}"/>
    <dgm:cxn modelId="{8A501BD5-94D6-4E58-8E87-5A1B5E1C39DC}" type="presOf" srcId="{766F74E8-B4DF-41BB-9809-72C5A5398D70}" destId="{A4F12C5C-B4FA-4F10-B78F-3CDF34B0FE38}" srcOrd="0" destOrd="0" presId="urn:microsoft.com/office/officeart/2005/8/layout/vList6"/>
    <dgm:cxn modelId="{23C547D6-1D88-41C5-BF3A-371F9131E89A}" type="presOf" srcId="{413A99B1-6E0A-496E-B61D-2FA11C76998F}" destId="{D3056BF9-838F-4E5A-909D-C75F251B1EC4}" srcOrd="0" destOrd="0" presId="urn:microsoft.com/office/officeart/2005/8/layout/vList6"/>
    <dgm:cxn modelId="{5A994447-711F-4140-AE4D-533502F6FA74}" srcId="{47447129-D23C-438D-B250-8001215434AC}" destId="{3343FA01-0579-406C-A51A-BC09F31A3C1D}" srcOrd="0" destOrd="0" parTransId="{0FACAC7B-29F0-4BBA-AF79-3B209EC09F64}" sibTransId="{292C5694-2742-4438-BB32-CBAACFDA1647}"/>
    <dgm:cxn modelId="{6C4A9305-E800-4509-B2E6-A92E8D2FA5C8}" srcId="{A2EAB3D9-2A4B-47D6-9378-EC3CA2355730}" destId="{47447129-D23C-438D-B250-8001215434AC}" srcOrd="3" destOrd="0" parTransId="{B90299ED-1644-4A10-A97B-898E289767D6}" sibTransId="{3958AD39-F539-4875-B36C-8238D27817C9}"/>
    <dgm:cxn modelId="{952173B1-79CB-4F45-B623-16FCF40E4325}" srcId="{A2EAB3D9-2A4B-47D6-9378-EC3CA2355730}" destId="{766F74E8-B4DF-41BB-9809-72C5A5398D70}" srcOrd="0" destOrd="0" parTransId="{E97ED24D-3D92-44A1-901B-7FF770877918}" sibTransId="{0BF892B0-F227-4BCF-856D-C2FAC98C7E49}"/>
    <dgm:cxn modelId="{57AA1AD8-A816-4E88-99D7-493928E8ED31}" type="presOf" srcId="{52C25379-9762-4A23-9981-D49397D6C04C}" destId="{C54233D1-1A5E-4F35-A8E9-5A54314AFD9E}" srcOrd="0" destOrd="0" presId="urn:microsoft.com/office/officeart/2005/8/layout/vList6"/>
    <dgm:cxn modelId="{72566EAC-DC73-40F6-9A4D-9BA27130CF06}" srcId="{766F74E8-B4DF-41BB-9809-72C5A5398D70}" destId="{413A99B1-6E0A-496E-B61D-2FA11C76998F}" srcOrd="0" destOrd="0" parTransId="{B1CF12E9-FA82-409B-A04E-3D967FDF34DD}" sibTransId="{997A4F02-B4B9-495F-AB61-DAE5115B6F3F}"/>
    <dgm:cxn modelId="{A3DEA1A2-CEC2-466F-8710-796DE8E08058}" type="presOf" srcId="{7CB3A002-0B25-42BB-900C-DD3B5358A134}" destId="{BDC290FB-4DA2-4342-8F27-6E319EC61DFA}" srcOrd="0" destOrd="0" presId="urn:microsoft.com/office/officeart/2005/8/layout/vList6"/>
    <dgm:cxn modelId="{C09CA79F-CC27-4144-965C-35200055A7B3}" type="presParOf" srcId="{C88DBC97-6B9A-441E-AD21-556BAC40D311}" destId="{9C820F97-FEA3-4143-9BF6-03C4F67C9F3D}" srcOrd="0" destOrd="0" presId="urn:microsoft.com/office/officeart/2005/8/layout/vList6"/>
    <dgm:cxn modelId="{9BA96591-65EC-4074-8429-D2B77B2963D0}" type="presParOf" srcId="{9C820F97-FEA3-4143-9BF6-03C4F67C9F3D}" destId="{A4F12C5C-B4FA-4F10-B78F-3CDF34B0FE38}" srcOrd="0" destOrd="0" presId="urn:microsoft.com/office/officeart/2005/8/layout/vList6"/>
    <dgm:cxn modelId="{E65C7678-8FEC-4418-BBC6-00832097C55E}" type="presParOf" srcId="{9C820F97-FEA3-4143-9BF6-03C4F67C9F3D}" destId="{D3056BF9-838F-4E5A-909D-C75F251B1EC4}" srcOrd="1" destOrd="0" presId="urn:microsoft.com/office/officeart/2005/8/layout/vList6"/>
    <dgm:cxn modelId="{EAD5DB83-2E82-406A-AC4D-13F9F7B8EDAE}" type="presParOf" srcId="{C88DBC97-6B9A-441E-AD21-556BAC40D311}" destId="{637633EE-5F48-45ED-81BB-94ED5839CE3A}" srcOrd="1" destOrd="0" presId="urn:microsoft.com/office/officeart/2005/8/layout/vList6"/>
    <dgm:cxn modelId="{8EC72962-0F74-4CD8-96CE-154925544BDB}" type="presParOf" srcId="{C88DBC97-6B9A-441E-AD21-556BAC40D311}" destId="{1B87FC2E-582B-410C-AA80-A822F82DAF4F}" srcOrd="2" destOrd="0" presId="urn:microsoft.com/office/officeart/2005/8/layout/vList6"/>
    <dgm:cxn modelId="{E66F6545-7FFF-42DE-99F9-5359249207AD}" type="presParOf" srcId="{1B87FC2E-582B-410C-AA80-A822F82DAF4F}" destId="{E0127DE4-80B1-4F37-91BF-E4AEA202FC77}" srcOrd="0" destOrd="0" presId="urn:microsoft.com/office/officeart/2005/8/layout/vList6"/>
    <dgm:cxn modelId="{7AE026A1-A786-4ACF-8722-0CE35B9F1585}" type="presParOf" srcId="{1B87FC2E-582B-410C-AA80-A822F82DAF4F}" destId="{87EFEFB2-AA05-43C0-95F8-63E84B5650A1}" srcOrd="1" destOrd="0" presId="urn:microsoft.com/office/officeart/2005/8/layout/vList6"/>
    <dgm:cxn modelId="{D0A3CD30-DD24-4B33-ACB7-F1312EBCE5C3}" type="presParOf" srcId="{C88DBC97-6B9A-441E-AD21-556BAC40D311}" destId="{B0AB570B-CC83-453A-8A8A-5B772E0559F5}" srcOrd="3" destOrd="0" presId="urn:microsoft.com/office/officeart/2005/8/layout/vList6"/>
    <dgm:cxn modelId="{C62566D1-9713-4170-94C0-235D9930E65C}" type="presParOf" srcId="{C88DBC97-6B9A-441E-AD21-556BAC40D311}" destId="{740FE739-E184-4378-B888-1667769D7035}" srcOrd="4" destOrd="0" presId="urn:microsoft.com/office/officeart/2005/8/layout/vList6"/>
    <dgm:cxn modelId="{D7F7E003-F594-4231-B66B-1D92772E654D}" type="presParOf" srcId="{740FE739-E184-4378-B888-1667769D7035}" destId="{BDC290FB-4DA2-4342-8F27-6E319EC61DFA}" srcOrd="0" destOrd="0" presId="urn:microsoft.com/office/officeart/2005/8/layout/vList6"/>
    <dgm:cxn modelId="{FA1EA6AF-2206-4C2D-9B62-CD2DB950755D}" type="presParOf" srcId="{740FE739-E184-4378-B888-1667769D7035}" destId="{C54233D1-1A5E-4F35-A8E9-5A54314AFD9E}" srcOrd="1" destOrd="0" presId="urn:microsoft.com/office/officeart/2005/8/layout/vList6"/>
    <dgm:cxn modelId="{78C590C1-2E5A-4960-98ED-CA6308861230}" type="presParOf" srcId="{C88DBC97-6B9A-441E-AD21-556BAC40D311}" destId="{91619370-AEFA-4259-912A-40FF1E4B3DCC}" srcOrd="5" destOrd="0" presId="urn:microsoft.com/office/officeart/2005/8/layout/vList6"/>
    <dgm:cxn modelId="{0FCC9053-FA45-4A5B-A5C4-37D9CC10B0E9}" type="presParOf" srcId="{C88DBC97-6B9A-441E-AD21-556BAC40D311}" destId="{2FDB3DBA-965F-4525-BFFA-589A6F89BFC7}" srcOrd="6" destOrd="0" presId="urn:microsoft.com/office/officeart/2005/8/layout/vList6"/>
    <dgm:cxn modelId="{0583F28D-2334-47C3-9C44-B0DD9159DDF9}" type="presParOf" srcId="{2FDB3DBA-965F-4525-BFFA-589A6F89BFC7}" destId="{13DE0EA8-CC9C-4A68-8072-6D007E86C7BB}" srcOrd="0" destOrd="0" presId="urn:microsoft.com/office/officeart/2005/8/layout/vList6"/>
    <dgm:cxn modelId="{7A338FE9-3D2C-40AD-9C65-9ADFF74F3479}" type="presParOf" srcId="{2FDB3DBA-965F-4525-BFFA-589A6F89BFC7}" destId="{A927BF35-3EBC-4EB4-A044-489F0275F4F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2DB1D9-F343-49DD-82E8-8F2E05E3A5A4}" type="doc">
      <dgm:prSet loTypeId="urn:microsoft.com/office/officeart/2005/8/layout/vList6" loCatId="list" qsTypeId="urn:microsoft.com/office/officeart/2005/8/quickstyle/simple5" qsCatId="simple" csTypeId="urn:microsoft.com/office/officeart/2005/8/colors/accent1_2" csCatId="accent1" phldr="1"/>
      <dgm:spPr/>
      <dgm:t>
        <a:bodyPr/>
        <a:lstStyle/>
        <a:p>
          <a:endParaRPr lang="en-US"/>
        </a:p>
      </dgm:t>
    </dgm:pt>
    <dgm:pt modelId="{D8DE6245-8881-40CC-9D04-6988F09B2FDF}">
      <dgm:prSet custT="1"/>
      <dgm:spPr/>
      <dgm:t>
        <a:bodyPr/>
        <a:lstStyle/>
        <a:p>
          <a:pPr rtl="0"/>
          <a:r>
            <a:rPr lang="en-US" sz="2400" b="1" dirty="0" smtClean="0">
              <a:effectLst>
                <a:outerShdw blurRad="38100" dist="38100" dir="2700000" algn="tl">
                  <a:srgbClr val="000000">
                    <a:alpha val="43137"/>
                  </a:srgbClr>
                </a:outerShdw>
              </a:effectLst>
            </a:rPr>
            <a:t>Verification</a:t>
          </a:r>
          <a:endParaRPr lang="en-US" sz="2400" b="1" dirty="0">
            <a:effectLst>
              <a:outerShdw blurRad="38100" dist="38100" dir="2700000" algn="tl">
                <a:srgbClr val="000000">
                  <a:alpha val="43137"/>
                </a:srgbClr>
              </a:outerShdw>
            </a:effectLst>
          </a:endParaRPr>
        </a:p>
      </dgm:t>
    </dgm:pt>
    <dgm:pt modelId="{31C45BFA-1C52-42A1-B701-50DD2F496711}" type="parTrans" cxnId="{3B4D0569-CDC0-4BE4-9EEF-8DAC174ED052}">
      <dgm:prSet/>
      <dgm:spPr/>
      <dgm:t>
        <a:bodyPr/>
        <a:lstStyle/>
        <a:p>
          <a:endParaRPr lang="en-US"/>
        </a:p>
      </dgm:t>
    </dgm:pt>
    <dgm:pt modelId="{B8B6A26D-E8C7-4773-A90B-E7FCE58F6767}" type="sibTrans" cxnId="{3B4D0569-CDC0-4BE4-9EEF-8DAC174ED052}">
      <dgm:prSet/>
      <dgm:spPr/>
      <dgm:t>
        <a:bodyPr/>
        <a:lstStyle/>
        <a:p>
          <a:endParaRPr lang="en-US"/>
        </a:p>
      </dgm:t>
    </dgm:pt>
    <dgm:pt modelId="{FD77161A-DE5F-411F-9DE2-375048814C08}">
      <dgm:prSet custT="1"/>
      <dgm:spPr>
        <a:solidFill>
          <a:schemeClr val="accent2">
            <a:lumMod val="60000"/>
            <a:lumOff val="40000"/>
            <a:alpha val="90000"/>
          </a:schemeClr>
        </a:solidFill>
      </dgm:spPr>
      <dgm:t>
        <a:bodyPr anchor="ctr"/>
        <a:lstStyle/>
        <a:p>
          <a:pPr algn="ctr" rtl="0"/>
          <a:r>
            <a:rPr lang="en-US" sz="2400" b="1" dirty="0" smtClean="0">
              <a:effectLst>
                <a:outerShdw blurRad="38100" dist="38100" dir="2700000" algn="tl">
                  <a:srgbClr val="000000">
                    <a:alpha val="43137"/>
                  </a:srgbClr>
                </a:outerShdw>
              </a:effectLst>
            </a:rPr>
            <a:t>Solving the Equation Right</a:t>
          </a:r>
          <a:endParaRPr lang="en-US" sz="2400" b="1" dirty="0">
            <a:effectLst>
              <a:outerShdw blurRad="38100" dist="38100" dir="2700000" algn="tl">
                <a:srgbClr val="000000">
                  <a:alpha val="43137"/>
                </a:srgbClr>
              </a:outerShdw>
            </a:effectLst>
          </a:endParaRPr>
        </a:p>
      </dgm:t>
    </dgm:pt>
    <dgm:pt modelId="{0980C94D-8F8F-4123-B47F-57F416DE4A9F}" type="parTrans" cxnId="{D39075AC-11DF-4C18-B3CF-B9E56125DEAB}">
      <dgm:prSet/>
      <dgm:spPr/>
      <dgm:t>
        <a:bodyPr/>
        <a:lstStyle/>
        <a:p>
          <a:endParaRPr lang="en-US"/>
        </a:p>
      </dgm:t>
    </dgm:pt>
    <dgm:pt modelId="{D8A2DAA8-26A9-45B3-A413-E61D201CB993}" type="sibTrans" cxnId="{D39075AC-11DF-4C18-B3CF-B9E56125DEAB}">
      <dgm:prSet/>
      <dgm:spPr/>
      <dgm:t>
        <a:bodyPr/>
        <a:lstStyle/>
        <a:p>
          <a:endParaRPr lang="en-US"/>
        </a:p>
      </dgm:t>
    </dgm:pt>
    <dgm:pt modelId="{B49C0B5B-4CF2-4B85-B8F2-25E44D470774}">
      <dgm:prSet custT="1"/>
      <dgm:spPr/>
      <dgm:t>
        <a:bodyPr/>
        <a:lstStyle/>
        <a:p>
          <a:pPr rtl="0"/>
          <a:r>
            <a:rPr lang="en-US" sz="2400" b="1" dirty="0" smtClean="0">
              <a:effectLst>
                <a:outerShdw blurRad="38100" dist="38100" dir="2700000" algn="tl">
                  <a:srgbClr val="000000">
                    <a:alpha val="43137"/>
                  </a:srgbClr>
                </a:outerShdw>
              </a:effectLst>
            </a:rPr>
            <a:t>Validation</a:t>
          </a:r>
          <a:endParaRPr lang="en-US" sz="2400" b="1" dirty="0">
            <a:effectLst>
              <a:outerShdw blurRad="38100" dist="38100" dir="2700000" algn="tl">
                <a:srgbClr val="000000">
                  <a:alpha val="43137"/>
                </a:srgbClr>
              </a:outerShdw>
            </a:effectLst>
          </a:endParaRPr>
        </a:p>
      </dgm:t>
    </dgm:pt>
    <dgm:pt modelId="{B011D9FC-12CA-408B-9AF8-B16FFAAE3590}" type="parTrans" cxnId="{203EBB22-EFD3-4B9A-9586-904A8507DC28}">
      <dgm:prSet/>
      <dgm:spPr/>
      <dgm:t>
        <a:bodyPr/>
        <a:lstStyle/>
        <a:p>
          <a:endParaRPr lang="en-US"/>
        </a:p>
      </dgm:t>
    </dgm:pt>
    <dgm:pt modelId="{2A33249A-B678-40F9-9118-E62B38CFFCB7}" type="sibTrans" cxnId="{203EBB22-EFD3-4B9A-9586-904A8507DC28}">
      <dgm:prSet/>
      <dgm:spPr/>
      <dgm:t>
        <a:bodyPr/>
        <a:lstStyle/>
        <a:p>
          <a:endParaRPr lang="en-US"/>
        </a:p>
      </dgm:t>
    </dgm:pt>
    <dgm:pt modelId="{868FD017-71FF-4B0E-9FA4-007AE978E5A2}">
      <dgm:prSet custT="1"/>
      <dgm:spPr>
        <a:solidFill>
          <a:schemeClr val="accent2">
            <a:lumMod val="60000"/>
            <a:lumOff val="40000"/>
            <a:alpha val="90000"/>
          </a:schemeClr>
        </a:solidFill>
      </dgm:spPr>
      <dgm:t>
        <a:bodyPr anchor="ctr"/>
        <a:lstStyle/>
        <a:p>
          <a:pPr algn="ctr" rtl="0"/>
          <a:r>
            <a:rPr lang="en-US" sz="2400" b="1" u="none" dirty="0" smtClean="0">
              <a:effectLst>
                <a:outerShdw blurRad="38100" dist="38100" dir="2700000" algn="tl">
                  <a:srgbClr val="000000">
                    <a:alpha val="43137"/>
                  </a:srgbClr>
                </a:outerShdw>
              </a:effectLst>
            </a:rPr>
            <a:t>Solving the Right Equation</a:t>
          </a:r>
          <a:endParaRPr lang="en-US" sz="2400" b="1" u="none" dirty="0">
            <a:effectLst>
              <a:outerShdw blurRad="38100" dist="38100" dir="2700000" algn="tl">
                <a:srgbClr val="000000">
                  <a:alpha val="43137"/>
                </a:srgbClr>
              </a:outerShdw>
            </a:effectLst>
          </a:endParaRPr>
        </a:p>
      </dgm:t>
    </dgm:pt>
    <dgm:pt modelId="{6A50F7CA-1186-446F-A0CF-820EE8495C5E}" type="parTrans" cxnId="{6C110D20-4D05-420E-9EC1-A02EAFFBCA8E}">
      <dgm:prSet/>
      <dgm:spPr/>
      <dgm:t>
        <a:bodyPr/>
        <a:lstStyle/>
        <a:p>
          <a:endParaRPr lang="en-US"/>
        </a:p>
      </dgm:t>
    </dgm:pt>
    <dgm:pt modelId="{EBF274A2-6521-42FE-93B6-739478B5E84C}" type="sibTrans" cxnId="{6C110D20-4D05-420E-9EC1-A02EAFFBCA8E}">
      <dgm:prSet/>
      <dgm:spPr/>
      <dgm:t>
        <a:bodyPr/>
        <a:lstStyle/>
        <a:p>
          <a:endParaRPr lang="en-US"/>
        </a:p>
      </dgm:t>
    </dgm:pt>
    <dgm:pt modelId="{7A72799F-8DA5-4304-A18F-E984E86D8876}" type="pres">
      <dgm:prSet presAssocID="{832DB1D9-F343-49DD-82E8-8F2E05E3A5A4}" presName="Name0" presStyleCnt="0">
        <dgm:presLayoutVars>
          <dgm:dir/>
          <dgm:animLvl val="lvl"/>
          <dgm:resizeHandles/>
        </dgm:presLayoutVars>
      </dgm:prSet>
      <dgm:spPr/>
      <dgm:t>
        <a:bodyPr/>
        <a:lstStyle/>
        <a:p>
          <a:endParaRPr lang="en-US"/>
        </a:p>
      </dgm:t>
    </dgm:pt>
    <dgm:pt modelId="{09425F89-1712-460D-97A3-47BD0D5108F0}" type="pres">
      <dgm:prSet presAssocID="{D8DE6245-8881-40CC-9D04-6988F09B2FDF}" presName="linNode" presStyleCnt="0"/>
      <dgm:spPr/>
    </dgm:pt>
    <dgm:pt modelId="{2565FEE6-4012-4D4C-AB58-74F98E0E2039}" type="pres">
      <dgm:prSet presAssocID="{D8DE6245-8881-40CC-9D04-6988F09B2FDF}" presName="parentShp" presStyleLbl="node1" presStyleIdx="0" presStyleCnt="2">
        <dgm:presLayoutVars>
          <dgm:bulletEnabled val="1"/>
        </dgm:presLayoutVars>
      </dgm:prSet>
      <dgm:spPr/>
      <dgm:t>
        <a:bodyPr/>
        <a:lstStyle/>
        <a:p>
          <a:endParaRPr lang="en-US"/>
        </a:p>
      </dgm:t>
    </dgm:pt>
    <dgm:pt modelId="{6045BD08-1F57-4BE5-B3EB-A6047B9B039C}" type="pres">
      <dgm:prSet presAssocID="{D8DE6245-8881-40CC-9D04-6988F09B2FDF}" presName="childShp" presStyleLbl="bgAccFollowNode1" presStyleIdx="0" presStyleCnt="2">
        <dgm:presLayoutVars>
          <dgm:bulletEnabled val="1"/>
        </dgm:presLayoutVars>
      </dgm:prSet>
      <dgm:spPr/>
      <dgm:t>
        <a:bodyPr/>
        <a:lstStyle/>
        <a:p>
          <a:endParaRPr lang="en-US"/>
        </a:p>
      </dgm:t>
    </dgm:pt>
    <dgm:pt modelId="{068AC968-E9A0-42FE-AC16-8ADF3573E2EF}" type="pres">
      <dgm:prSet presAssocID="{B8B6A26D-E8C7-4773-A90B-E7FCE58F6767}" presName="spacing" presStyleCnt="0"/>
      <dgm:spPr/>
    </dgm:pt>
    <dgm:pt modelId="{EED136E2-A8B6-420F-A950-04CF2330ACBD}" type="pres">
      <dgm:prSet presAssocID="{B49C0B5B-4CF2-4B85-B8F2-25E44D470774}" presName="linNode" presStyleCnt="0"/>
      <dgm:spPr/>
    </dgm:pt>
    <dgm:pt modelId="{F8F758BB-6950-4F37-B244-FA376D038B7C}" type="pres">
      <dgm:prSet presAssocID="{B49C0B5B-4CF2-4B85-B8F2-25E44D470774}" presName="parentShp" presStyleLbl="node1" presStyleIdx="1" presStyleCnt="2">
        <dgm:presLayoutVars>
          <dgm:bulletEnabled val="1"/>
        </dgm:presLayoutVars>
      </dgm:prSet>
      <dgm:spPr/>
      <dgm:t>
        <a:bodyPr/>
        <a:lstStyle/>
        <a:p>
          <a:endParaRPr lang="en-US"/>
        </a:p>
      </dgm:t>
    </dgm:pt>
    <dgm:pt modelId="{495ED3EB-D491-4C93-B2AF-8055061EDA9D}" type="pres">
      <dgm:prSet presAssocID="{B49C0B5B-4CF2-4B85-B8F2-25E44D470774}" presName="childShp" presStyleLbl="bgAccFollowNode1" presStyleIdx="1" presStyleCnt="2">
        <dgm:presLayoutVars>
          <dgm:bulletEnabled val="1"/>
        </dgm:presLayoutVars>
      </dgm:prSet>
      <dgm:spPr/>
      <dgm:t>
        <a:bodyPr/>
        <a:lstStyle/>
        <a:p>
          <a:endParaRPr lang="en-US"/>
        </a:p>
      </dgm:t>
    </dgm:pt>
  </dgm:ptLst>
  <dgm:cxnLst>
    <dgm:cxn modelId="{57FEC095-09FF-4403-9CF0-4BBAB68483C8}" type="presOf" srcId="{832DB1D9-F343-49DD-82E8-8F2E05E3A5A4}" destId="{7A72799F-8DA5-4304-A18F-E984E86D8876}" srcOrd="0" destOrd="0" presId="urn:microsoft.com/office/officeart/2005/8/layout/vList6"/>
    <dgm:cxn modelId="{6C110D20-4D05-420E-9EC1-A02EAFFBCA8E}" srcId="{B49C0B5B-4CF2-4B85-B8F2-25E44D470774}" destId="{868FD017-71FF-4B0E-9FA4-007AE978E5A2}" srcOrd="0" destOrd="0" parTransId="{6A50F7CA-1186-446F-A0CF-820EE8495C5E}" sibTransId="{EBF274A2-6521-42FE-93B6-739478B5E84C}"/>
    <dgm:cxn modelId="{F1267370-CE69-415D-A149-EF1364EFF1FA}" type="presOf" srcId="{B49C0B5B-4CF2-4B85-B8F2-25E44D470774}" destId="{F8F758BB-6950-4F37-B244-FA376D038B7C}" srcOrd="0" destOrd="0" presId="urn:microsoft.com/office/officeart/2005/8/layout/vList6"/>
    <dgm:cxn modelId="{F7433B0C-C78A-4611-B895-267D36467E6F}" type="presOf" srcId="{868FD017-71FF-4B0E-9FA4-007AE978E5A2}" destId="{495ED3EB-D491-4C93-B2AF-8055061EDA9D}" srcOrd="0" destOrd="0" presId="urn:microsoft.com/office/officeart/2005/8/layout/vList6"/>
    <dgm:cxn modelId="{AB1B9D98-F40D-406F-9C5C-9CE83DD338A1}" type="presOf" srcId="{D8DE6245-8881-40CC-9D04-6988F09B2FDF}" destId="{2565FEE6-4012-4D4C-AB58-74F98E0E2039}" srcOrd="0" destOrd="0" presId="urn:microsoft.com/office/officeart/2005/8/layout/vList6"/>
    <dgm:cxn modelId="{D39075AC-11DF-4C18-B3CF-B9E56125DEAB}" srcId="{D8DE6245-8881-40CC-9D04-6988F09B2FDF}" destId="{FD77161A-DE5F-411F-9DE2-375048814C08}" srcOrd="0" destOrd="0" parTransId="{0980C94D-8F8F-4123-B47F-57F416DE4A9F}" sibTransId="{D8A2DAA8-26A9-45B3-A413-E61D201CB993}"/>
    <dgm:cxn modelId="{203EBB22-EFD3-4B9A-9586-904A8507DC28}" srcId="{832DB1D9-F343-49DD-82E8-8F2E05E3A5A4}" destId="{B49C0B5B-4CF2-4B85-B8F2-25E44D470774}" srcOrd="1" destOrd="0" parTransId="{B011D9FC-12CA-408B-9AF8-B16FFAAE3590}" sibTransId="{2A33249A-B678-40F9-9118-E62B38CFFCB7}"/>
    <dgm:cxn modelId="{2F1FA46F-6E3D-45E5-99EA-B0E6F5FB4F7F}" type="presOf" srcId="{FD77161A-DE5F-411F-9DE2-375048814C08}" destId="{6045BD08-1F57-4BE5-B3EB-A6047B9B039C}" srcOrd="0" destOrd="0" presId="urn:microsoft.com/office/officeart/2005/8/layout/vList6"/>
    <dgm:cxn modelId="{3B4D0569-CDC0-4BE4-9EEF-8DAC174ED052}" srcId="{832DB1D9-F343-49DD-82E8-8F2E05E3A5A4}" destId="{D8DE6245-8881-40CC-9D04-6988F09B2FDF}" srcOrd="0" destOrd="0" parTransId="{31C45BFA-1C52-42A1-B701-50DD2F496711}" sibTransId="{B8B6A26D-E8C7-4773-A90B-E7FCE58F6767}"/>
    <dgm:cxn modelId="{8AD810A8-307C-4323-AFF3-B2D9D5405DE0}" type="presParOf" srcId="{7A72799F-8DA5-4304-A18F-E984E86D8876}" destId="{09425F89-1712-460D-97A3-47BD0D5108F0}" srcOrd="0" destOrd="0" presId="urn:microsoft.com/office/officeart/2005/8/layout/vList6"/>
    <dgm:cxn modelId="{866EABB5-0F30-4734-8E80-DE2C216D032E}" type="presParOf" srcId="{09425F89-1712-460D-97A3-47BD0D5108F0}" destId="{2565FEE6-4012-4D4C-AB58-74F98E0E2039}" srcOrd="0" destOrd="0" presId="urn:microsoft.com/office/officeart/2005/8/layout/vList6"/>
    <dgm:cxn modelId="{CB8993D1-80F4-43D7-ADF6-20693D2D79D2}" type="presParOf" srcId="{09425F89-1712-460D-97A3-47BD0D5108F0}" destId="{6045BD08-1F57-4BE5-B3EB-A6047B9B039C}" srcOrd="1" destOrd="0" presId="urn:microsoft.com/office/officeart/2005/8/layout/vList6"/>
    <dgm:cxn modelId="{B5B84E75-9D7A-4A97-AC54-5E7BA23A1DDC}" type="presParOf" srcId="{7A72799F-8DA5-4304-A18F-E984E86D8876}" destId="{068AC968-E9A0-42FE-AC16-8ADF3573E2EF}" srcOrd="1" destOrd="0" presId="urn:microsoft.com/office/officeart/2005/8/layout/vList6"/>
    <dgm:cxn modelId="{118098FD-E704-4226-AED3-2756A956438E}" type="presParOf" srcId="{7A72799F-8DA5-4304-A18F-E984E86D8876}" destId="{EED136E2-A8B6-420F-A950-04CF2330ACBD}" srcOrd="2" destOrd="0" presId="urn:microsoft.com/office/officeart/2005/8/layout/vList6"/>
    <dgm:cxn modelId="{B9BC15E8-B19B-4AA0-9D6C-F83EE1133ED5}" type="presParOf" srcId="{EED136E2-A8B6-420F-A950-04CF2330ACBD}" destId="{F8F758BB-6950-4F37-B244-FA376D038B7C}" srcOrd="0" destOrd="0" presId="urn:microsoft.com/office/officeart/2005/8/layout/vList6"/>
    <dgm:cxn modelId="{9B99E416-8DCC-4FC4-9175-C645C510BA1C}" type="presParOf" srcId="{EED136E2-A8B6-420F-A950-04CF2330ACBD}" destId="{495ED3EB-D491-4C93-B2AF-8055061EDA9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A22445-FC41-4B20-BBDD-05556C0F72EA}" type="doc">
      <dgm:prSet loTypeId="urn:microsoft.com/office/officeart/2005/8/layout/hList1" loCatId="list" qsTypeId="urn:microsoft.com/office/officeart/2005/8/quickstyle/simple4" qsCatId="simple" csTypeId="urn:microsoft.com/office/officeart/2005/8/colors/accent1_2" csCatId="accent1"/>
      <dgm:spPr/>
      <dgm:t>
        <a:bodyPr/>
        <a:lstStyle/>
        <a:p>
          <a:endParaRPr lang="en-US"/>
        </a:p>
      </dgm:t>
    </dgm:pt>
    <dgm:pt modelId="{D765EEBD-D6FA-4013-8A56-19A8E6FB37A3}">
      <dgm:prSet/>
      <dgm:spPr/>
      <dgm:t>
        <a:bodyPr/>
        <a:lstStyle/>
        <a:p>
          <a:pPr rtl="0"/>
          <a:r>
            <a:rPr lang="en-US" smtClean="0"/>
            <a:t>Past 30 years - leading the development of methods for assessing measurement uncertainty </a:t>
          </a:r>
          <a:endParaRPr lang="en-US"/>
        </a:p>
      </dgm:t>
    </dgm:pt>
    <dgm:pt modelId="{93714374-F0AC-44EC-825C-9F0A24184B22}" type="parTrans" cxnId="{DCDA9C94-C6FA-4CFF-945F-8D31A20200AF}">
      <dgm:prSet/>
      <dgm:spPr/>
      <dgm:t>
        <a:bodyPr/>
        <a:lstStyle/>
        <a:p>
          <a:endParaRPr lang="en-US"/>
        </a:p>
      </dgm:t>
    </dgm:pt>
    <dgm:pt modelId="{0812D915-B80F-4F2D-B347-7BAD347D721B}" type="sibTrans" cxnId="{DCDA9C94-C6FA-4CFF-945F-8D31A20200AF}">
      <dgm:prSet/>
      <dgm:spPr/>
      <dgm:t>
        <a:bodyPr/>
        <a:lstStyle/>
        <a:p>
          <a:endParaRPr lang="en-US"/>
        </a:p>
      </dgm:t>
    </dgm:pt>
    <dgm:pt modelId="{366BCDB7-C974-4232-BFFE-4655AFDFC8B3}">
      <dgm:prSet/>
      <dgm:spPr/>
      <dgm:t>
        <a:bodyPr/>
        <a:lstStyle/>
        <a:p>
          <a:pPr rtl="0"/>
          <a:r>
            <a:rPr lang="en-US" smtClean="0"/>
            <a:t>Current Standard is ASME PTC 19.1-2005 Test Uncertainty Standard</a:t>
          </a:r>
          <a:endParaRPr lang="en-US"/>
        </a:p>
      </dgm:t>
    </dgm:pt>
    <dgm:pt modelId="{A03F7A56-19F9-4A24-A483-7CA8B7C8247B}" type="parTrans" cxnId="{2557235B-3F9B-4A7E-808D-BECA87F15F12}">
      <dgm:prSet/>
      <dgm:spPr/>
      <dgm:t>
        <a:bodyPr/>
        <a:lstStyle/>
        <a:p>
          <a:endParaRPr lang="en-US"/>
        </a:p>
      </dgm:t>
    </dgm:pt>
    <dgm:pt modelId="{226BEE63-D3D8-4FD3-9B8A-57A69D5859EF}" type="sibTrans" cxnId="{2557235B-3F9B-4A7E-808D-BECA87F15F12}">
      <dgm:prSet/>
      <dgm:spPr/>
      <dgm:t>
        <a:bodyPr/>
        <a:lstStyle/>
        <a:p>
          <a:endParaRPr lang="en-US"/>
        </a:p>
      </dgm:t>
    </dgm:pt>
    <dgm:pt modelId="{E35E4BE1-4389-49EC-8742-7A605EB351C6}">
      <dgm:prSet/>
      <dgm:spPr/>
      <dgm:t>
        <a:bodyPr/>
        <a:lstStyle/>
        <a:p>
          <a:pPr rtl="0"/>
          <a:r>
            <a:rPr lang="en-US" smtClean="0"/>
            <a:t>Past 20+ years leading the development of methods for code and solution verification and validation</a:t>
          </a:r>
          <a:endParaRPr lang="en-US"/>
        </a:p>
      </dgm:t>
    </dgm:pt>
    <dgm:pt modelId="{EAFAA272-C8CF-4F87-B4B8-AF5E0C2CC6ED}" type="parTrans" cxnId="{5618F480-5372-444F-894C-E82E7CA0C5D3}">
      <dgm:prSet/>
      <dgm:spPr/>
      <dgm:t>
        <a:bodyPr/>
        <a:lstStyle/>
        <a:p>
          <a:endParaRPr lang="en-US"/>
        </a:p>
      </dgm:t>
    </dgm:pt>
    <dgm:pt modelId="{C1256CCD-2996-4A0A-95F5-DFA160F8C8BC}" type="sibTrans" cxnId="{5618F480-5372-444F-894C-E82E7CA0C5D3}">
      <dgm:prSet/>
      <dgm:spPr/>
      <dgm:t>
        <a:bodyPr/>
        <a:lstStyle/>
        <a:p>
          <a:endParaRPr lang="en-US"/>
        </a:p>
      </dgm:t>
    </dgm:pt>
    <dgm:pt modelId="{F13C50F5-0B1F-463C-B62A-485F28B3D139}">
      <dgm:prSet/>
      <dgm:spPr/>
      <dgm:t>
        <a:bodyPr/>
        <a:lstStyle/>
        <a:p>
          <a:pPr rtl="0"/>
          <a:r>
            <a:rPr lang="en-US" smtClean="0"/>
            <a:t>Numerical uncertainty quantification</a:t>
          </a:r>
          <a:endParaRPr lang="en-US"/>
        </a:p>
      </dgm:t>
    </dgm:pt>
    <dgm:pt modelId="{9A51AA4A-3049-496E-BCE0-0920F44C64A6}" type="parTrans" cxnId="{A84C6761-EAE1-4953-B98D-BA3ED5728FCF}">
      <dgm:prSet/>
      <dgm:spPr/>
      <dgm:t>
        <a:bodyPr/>
        <a:lstStyle/>
        <a:p>
          <a:endParaRPr lang="en-US"/>
        </a:p>
      </dgm:t>
    </dgm:pt>
    <dgm:pt modelId="{D00E11BA-6549-4FBE-A999-326B7DFC79C2}" type="sibTrans" cxnId="{A84C6761-EAE1-4953-B98D-BA3ED5728FCF}">
      <dgm:prSet/>
      <dgm:spPr/>
      <dgm:t>
        <a:bodyPr/>
        <a:lstStyle/>
        <a:p>
          <a:endParaRPr lang="en-US"/>
        </a:p>
      </dgm:t>
    </dgm:pt>
    <dgm:pt modelId="{223B220C-6451-4B6E-B22D-FE54A890C6CA}">
      <dgm:prSet/>
      <dgm:spPr/>
      <dgm:t>
        <a:bodyPr/>
        <a:lstStyle/>
        <a:p>
          <a:pPr rtl="0"/>
          <a:r>
            <a:rPr lang="en-US" smtClean="0"/>
            <a:t>Simulation Validation</a:t>
          </a:r>
          <a:endParaRPr lang="en-US"/>
        </a:p>
      </dgm:t>
    </dgm:pt>
    <dgm:pt modelId="{57891A69-56C2-4DBF-AD74-0A8D7132D53C}" type="parTrans" cxnId="{7DF74C98-29DF-4588-9FD4-6DD38EAE8470}">
      <dgm:prSet/>
      <dgm:spPr/>
      <dgm:t>
        <a:bodyPr/>
        <a:lstStyle/>
        <a:p>
          <a:endParaRPr lang="en-US"/>
        </a:p>
      </dgm:t>
    </dgm:pt>
    <dgm:pt modelId="{F1DF2A91-CA11-4C4D-8E05-53EB12BF7BE0}" type="sibTrans" cxnId="{7DF74C98-29DF-4588-9FD4-6DD38EAE8470}">
      <dgm:prSet/>
      <dgm:spPr/>
      <dgm:t>
        <a:bodyPr/>
        <a:lstStyle/>
        <a:p>
          <a:endParaRPr lang="en-US"/>
        </a:p>
      </dgm:t>
    </dgm:pt>
    <dgm:pt modelId="{9344C159-BC6C-4B86-A54E-8E5960758997}">
      <dgm:prSet/>
      <dgm:spPr/>
      <dgm:t>
        <a:bodyPr/>
        <a:lstStyle/>
        <a:p>
          <a:pPr rtl="0"/>
          <a:r>
            <a:rPr lang="en-US" smtClean="0"/>
            <a:t>Resulting in </a:t>
          </a:r>
          <a:endParaRPr lang="en-US"/>
        </a:p>
      </dgm:t>
    </dgm:pt>
    <dgm:pt modelId="{02E91D89-F30C-4150-B2FB-77A5AC816AD9}" type="parTrans" cxnId="{9502C691-DD23-47C4-9DC8-C63C733C3870}">
      <dgm:prSet/>
      <dgm:spPr/>
      <dgm:t>
        <a:bodyPr/>
        <a:lstStyle/>
        <a:p>
          <a:endParaRPr lang="en-US"/>
        </a:p>
      </dgm:t>
    </dgm:pt>
    <dgm:pt modelId="{15B8246E-3386-443B-9D9A-76934C8C320B}" type="sibTrans" cxnId="{9502C691-DD23-47C4-9DC8-C63C733C3870}">
      <dgm:prSet/>
      <dgm:spPr/>
      <dgm:t>
        <a:bodyPr/>
        <a:lstStyle/>
        <a:p>
          <a:endParaRPr lang="en-US"/>
        </a:p>
      </dgm:t>
    </dgm:pt>
    <dgm:pt modelId="{F136D152-0510-4A8E-8CF9-2AB6830EC7F5}">
      <dgm:prSet/>
      <dgm:spPr/>
      <dgm:t>
        <a:bodyPr/>
        <a:lstStyle/>
        <a:p>
          <a:pPr rtl="0"/>
          <a:r>
            <a:rPr lang="en-US" smtClean="0"/>
            <a:t>Three current Standards</a:t>
          </a:r>
          <a:endParaRPr lang="en-US"/>
        </a:p>
      </dgm:t>
    </dgm:pt>
    <dgm:pt modelId="{3AE6D776-1FD0-48C9-9F70-8F0F7872197A}" type="parTrans" cxnId="{FBB1DF89-BC9B-4582-BCD7-49D900119EC6}">
      <dgm:prSet/>
      <dgm:spPr/>
      <dgm:t>
        <a:bodyPr/>
        <a:lstStyle/>
        <a:p>
          <a:endParaRPr lang="en-US"/>
        </a:p>
      </dgm:t>
    </dgm:pt>
    <dgm:pt modelId="{D42FF2B4-8BE9-40A7-B113-8CADE745944C}" type="sibTrans" cxnId="{FBB1DF89-BC9B-4582-BCD7-49D900119EC6}">
      <dgm:prSet/>
      <dgm:spPr/>
      <dgm:t>
        <a:bodyPr/>
        <a:lstStyle/>
        <a:p>
          <a:endParaRPr lang="en-US"/>
        </a:p>
      </dgm:t>
    </dgm:pt>
    <dgm:pt modelId="{E3AA3733-0AC3-4321-8E11-AF66D2FC6F55}">
      <dgm:prSet/>
      <dgm:spPr/>
      <dgm:t>
        <a:bodyPr/>
        <a:lstStyle/>
        <a:p>
          <a:pPr rtl="0"/>
          <a:r>
            <a:rPr lang="en-US" smtClean="0"/>
            <a:t>Verification and Validation Symposium</a:t>
          </a:r>
          <a:endParaRPr lang="en-US"/>
        </a:p>
      </dgm:t>
    </dgm:pt>
    <dgm:pt modelId="{CC15E882-5B4C-45B9-A2F7-13F865F8F772}" type="parTrans" cxnId="{82909BF1-5CA4-4471-9EA8-5EA43929FC9B}">
      <dgm:prSet/>
      <dgm:spPr/>
      <dgm:t>
        <a:bodyPr/>
        <a:lstStyle/>
        <a:p>
          <a:endParaRPr lang="en-US"/>
        </a:p>
      </dgm:t>
    </dgm:pt>
    <dgm:pt modelId="{EBFFF623-B609-4F3E-BB39-498A5EE5E18A}" type="sibTrans" cxnId="{82909BF1-5CA4-4471-9EA8-5EA43929FC9B}">
      <dgm:prSet/>
      <dgm:spPr/>
      <dgm:t>
        <a:bodyPr/>
        <a:lstStyle/>
        <a:p>
          <a:endParaRPr lang="en-US"/>
        </a:p>
      </dgm:t>
    </dgm:pt>
    <dgm:pt modelId="{4BBD49DB-3F29-41EC-B63D-560EC9240CE8}">
      <dgm:prSet/>
      <dgm:spPr/>
      <dgm:t>
        <a:bodyPr/>
        <a:lstStyle/>
        <a:p>
          <a:pPr rtl="0"/>
          <a:r>
            <a:rPr lang="en-US" smtClean="0"/>
            <a:t>Verification and Validation Journal</a:t>
          </a:r>
          <a:endParaRPr lang="en-US"/>
        </a:p>
      </dgm:t>
    </dgm:pt>
    <dgm:pt modelId="{1D31AE47-B38B-40DC-B51E-DCBF4AD2CF41}" type="parTrans" cxnId="{D32AD4B4-E237-4FCA-BFB2-53C9B06D040D}">
      <dgm:prSet/>
      <dgm:spPr/>
      <dgm:t>
        <a:bodyPr/>
        <a:lstStyle/>
        <a:p>
          <a:endParaRPr lang="en-US"/>
        </a:p>
      </dgm:t>
    </dgm:pt>
    <dgm:pt modelId="{47D6B8DC-35FE-4F8E-ADD5-7E23270263D4}" type="sibTrans" cxnId="{D32AD4B4-E237-4FCA-BFB2-53C9B06D040D}">
      <dgm:prSet/>
      <dgm:spPr/>
      <dgm:t>
        <a:bodyPr/>
        <a:lstStyle/>
        <a:p>
          <a:endParaRPr lang="en-US"/>
        </a:p>
      </dgm:t>
    </dgm:pt>
    <dgm:pt modelId="{A044C86A-683C-43E8-96B2-888E099F72A2}" type="pres">
      <dgm:prSet presAssocID="{26A22445-FC41-4B20-BBDD-05556C0F72EA}" presName="Name0" presStyleCnt="0">
        <dgm:presLayoutVars>
          <dgm:dir/>
          <dgm:animLvl val="lvl"/>
          <dgm:resizeHandles val="exact"/>
        </dgm:presLayoutVars>
      </dgm:prSet>
      <dgm:spPr/>
      <dgm:t>
        <a:bodyPr/>
        <a:lstStyle/>
        <a:p>
          <a:endParaRPr lang="en-US"/>
        </a:p>
      </dgm:t>
    </dgm:pt>
    <dgm:pt modelId="{88FEACBF-0993-43A7-B21F-0AC2A02618DE}" type="pres">
      <dgm:prSet presAssocID="{D765EEBD-D6FA-4013-8A56-19A8E6FB37A3}" presName="composite" presStyleCnt="0"/>
      <dgm:spPr/>
    </dgm:pt>
    <dgm:pt modelId="{FD16CE59-FD02-4019-A7A5-02F694C8217F}" type="pres">
      <dgm:prSet presAssocID="{D765EEBD-D6FA-4013-8A56-19A8E6FB37A3}" presName="parTx" presStyleLbl="alignNode1" presStyleIdx="0" presStyleCnt="3">
        <dgm:presLayoutVars>
          <dgm:chMax val="0"/>
          <dgm:chPref val="0"/>
          <dgm:bulletEnabled val="1"/>
        </dgm:presLayoutVars>
      </dgm:prSet>
      <dgm:spPr/>
      <dgm:t>
        <a:bodyPr/>
        <a:lstStyle/>
        <a:p>
          <a:endParaRPr lang="en-US"/>
        </a:p>
      </dgm:t>
    </dgm:pt>
    <dgm:pt modelId="{34F9B40D-8A41-4D42-B61E-F6B56B4C6945}" type="pres">
      <dgm:prSet presAssocID="{D765EEBD-D6FA-4013-8A56-19A8E6FB37A3}" presName="desTx" presStyleLbl="alignAccFollowNode1" presStyleIdx="0" presStyleCnt="3">
        <dgm:presLayoutVars>
          <dgm:bulletEnabled val="1"/>
        </dgm:presLayoutVars>
      </dgm:prSet>
      <dgm:spPr/>
      <dgm:t>
        <a:bodyPr/>
        <a:lstStyle/>
        <a:p>
          <a:endParaRPr lang="en-US"/>
        </a:p>
      </dgm:t>
    </dgm:pt>
    <dgm:pt modelId="{0449E205-6F07-4739-8D78-A0E59BC7AF2F}" type="pres">
      <dgm:prSet presAssocID="{0812D915-B80F-4F2D-B347-7BAD347D721B}" presName="space" presStyleCnt="0"/>
      <dgm:spPr/>
    </dgm:pt>
    <dgm:pt modelId="{146C2DEA-E457-4B6C-9F4C-913BDD9896FC}" type="pres">
      <dgm:prSet presAssocID="{E35E4BE1-4389-49EC-8742-7A605EB351C6}" presName="composite" presStyleCnt="0"/>
      <dgm:spPr/>
    </dgm:pt>
    <dgm:pt modelId="{902542BD-9965-4B0B-BC14-A04537A5FAE9}" type="pres">
      <dgm:prSet presAssocID="{E35E4BE1-4389-49EC-8742-7A605EB351C6}" presName="parTx" presStyleLbl="alignNode1" presStyleIdx="1" presStyleCnt="3">
        <dgm:presLayoutVars>
          <dgm:chMax val="0"/>
          <dgm:chPref val="0"/>
          <dgm:bulletEnabled val="1"/>
        </dgm:presLayoutVars>
      </dgm:prSet>
      <dgm:spPr/>
      <dgm:t>
        <a:bodyPr/>
        <a:lstStyle/>
        <a:p>
          <a:endParaRPr lang="en-US"/>
        </a:p>
      </dgm:t>
    </dgm:pt>
    <dgm:pt modelId="{3E685A56-CB7C-4D53-8ED1-A622B1CC3F8E}" type="pres">
      <dgm:prSet presAssocID="{E35E4BE1-4389-49EC-8742-7A605EB351C6}" presName="desTx" presStyleLbl="alignAccFollowNode1" presStyleIdx="1" presStyleCnt="3">
        <dgm:presLayoutVars>
          <dgm:bulletEnabled val="1"/>
        </dgm:presLayoutVars>
      </dgm:prSet>
      <dgm:spPr/>
      <dgm:t>
        <a:bodyPr/>
        <a:lstStyle/>
        <a:p>
          <a:endParaRPr lang="en-US"/>
        </a:p>
      </dgm:t>
    </dgm:pt>
    <dgm:pt modelId="{6CA90327-2474-42E1-B1C9-F67B6DE74340}" type="pres">
      <dgm:prSet presAssocID="{C1256CCD-2996-4A0A-95F5-DFA160F8C8BC}" presName="space" presStyleCnt="0"/>
      <dgm:spPr/>
    </dgm:pt>
    <dgm:pt modelId="{FA905790-1C96-4E37-ABC0-0FF7AF300DBF}" type="pres">
      <dgm:prSet presAssocID="{9344C159-BC6C-4B86-A54E-8E5960758997}" presName="composite" presStyleCnt="0"/>
      <dgm:spPr/>
    </dgm:pt>
    <dgm:pt modelId="{FCE91765-A523-401F-9D33-CD014BE509B8}" type="pres">
      <dgm:prSet presAssocID="{9344C159-BC6C-4B86-A54E-8E5960758997}" presName="parTx" presStyleLbl="alignNode1" presStyleIdx="2" presStyleCnt="3">
        <dgm:presLayoutVars>
          <dgm:chMax val="0"/>
          <dgm:chPref val="0"/>
          <dgm:bulletEnabled val="1"/>
        </dgm:presLayoutVars>
      </dgm:prSet>
      <dgm:spPr/>
      <dgm:t>
        <a:bodyPr/>
        <a:lstStyle/>
        <a:p>
          <a:endParaRPr lang="en-US"/>
        </a:p>
      </dgm:t>
    </dgm:pt>
    <dgm:pt modelId="{BB67214E-1F71-4087-ACA2-81D9784036D6}" type="pres">
      <dgm:prSet presAssocID="{9344C159-BC6C-4B86-A54E-8E5960758997}" presName="desTx" presStyleLbl="alignAccFollowNode1" presStyleIdx="2" presStyleCnt="3">
        <dgm:presLayoutVars>
          <dgm:bulletEnabled val="1"/>
        </dgm:presLayoutVars>
      </dgm:prSet>
      <dgm:spPr/>
      <dgm:t>
        <a:bodyPr/>
        <a:lstStyle/>
        <a:p>
          <a:endParaRPr lang="en-US"/>
        </a:p>
      </dgm:t>
    </dgm:pt>
  </dgm:ptLst>
  <dgm:cxnLst>
    <dgm:cxn modelId="{C8CCC619-875D-4CC7-9E8D-7C307762528A}" type="presOf" srcId="{223B220C-6451-4B6E-B22D-FE54A890C6CA}" destId="{3E685A56-CB7C-4D53-8ED1-A622B1CC3F8E}" srcOrd="0" destOrd="1" presId="urn:microsoft.com/office/officeart/2005/8/layout/hList1"/>
    <dgm:cxn modelId="{07DFB50A-7B73-4FC2-A718-55FC3F161E75}" type="presOf" srcId="{4BBD49DB-3F29-41EC-B63D-560EC9240CE8}" destId="{BB67214E-1F71-4087-ACA2-81D9784036D6}" srcOrd="0" destOrd="2" presId="urn:microsoft.com/office/officeart/2005/8/layout/hList1"/>
    <dgm:cxn modelId="{A84C6761-EAE1-4953-B98D-BA3ED5728FCF}" srcId="{E35E4BE1-4389-49EC-8742-7A605EB351C6}" destId="{F13C50F5-0B1F-463C-B62A-485F28B3D139}" srcOrd="0" destOrd="0" parTransId="{9A51AA4A-3049-496E-BCE0-0920F44C64A6}" sibTransId="{D00E11BA-6549-4FBE-A999-326B7DFC79C2}"/>
    <dgm:cxn modelId="{706381B0-B760-4B67-9BD5-58FFC633787D}" type="presOf" srcId="{26A22445-FC41-4B20-BBDD-05556C0F72EA}" destId="{A044C86A-683C-43E8-96B2-888E099F72A2}" srcOrd="0" destOrd="0" presId="urn:microsoft.com/office/officeart/2005/8/layout/hList1"/>
    <dgm:cxn modelId="{B8F5249C-FE11-44C1-BB73-A3C49448A650}" type="presOf" srcId="{F136D152-0510-4A8E-8CF9-2AB6830EC7F5}" destId="{BB67214E-1F71-4087-ACA2-81D9784036D6}" srcOrd="0" destOrd="0" presId="urn:microsoft.com/office/officeart/2005/8/layout/hList1"/>
    <dgm:cxn modelId="{DCDA9C94-C6FA-4CFF-945F-8D31A20200AF}" srcId="{26A22445-FC41-4B20-BBDD-05556C0F72EA}" destId="{D765EEBD-D6FA-4013-8A56-19A8E6FB37A3}" srcOrd="0" destOrd="0" parTransId="{93714374-F0AC-44EC-825C-9F0A24184B22}" sibTransId="{0812D915-B80F-4F2D-B347-7BAD347D721B}"/>
    <dgm:cxn modelId="{5021C56E-952A-4937-BEBC-07320A44BC58}" type="presOf" srcId="{366BCDB7-C974-4232-BFFE-4655AFDFC8B3}" destId="{34F9B40D-8A41-4D42-B61E-F6B56B4C6945}" srcOrd="0" destOrd="0" presId="urn:microsoft.com/office/officeart/2005/8/layout/hList1"/>
    <dgm:cxn modelId="{FBB1DF89-BC9B-4582-BCD7-49D900119EC6}" srcId="{9344C159-BC6C-4B86-A54E-8E5960758997}" destId="{F136D152-0510-4A8E-8CF9-2AB6830EC7F5}" srcOrd="0" destOrd="0" parTransId="{3AE6D776-1FD0-48C9-9F70-8F0F7872197A}" sibTransId="{D42FF2B4-8BE9-40A7-B113-8CADE745944C}"/>
    <dgm:cxn modelId="{82909BF1-5CA4-4471-9EA8-5EA43929FC9B}" srcId="{9344C159-BC6C-4B86-A54E-8E5960758997}" destId="{E3AA3733-0AC3-4321-8E11-AF66D2FC6F55}" srcOrd="1" destOrd="0" parTransId="{CC15E882-5B4C-45B9-A2F7-13F865F8F772}" sibTransId="{EBFFF623-B609-4F3E-BB39-498A5EE5E18A}"/>
    <dgm:cxn modelId="{F9A21AAF-2B8E-4271-887B-4AA597892840}" type="presOf" srcId="{9344C159-BC6C-4B86-A54E-8E5960758997}" destId="{FCE91765-A523-401F-9D33-CD014BE509B8}" srcOrd="0" destOrd="0" presId="urn:microsoft.com/office/officeart/2005/8/layout/hList1"/>
    <dgm:cxn modelId="{9502C691-DD23-47C4-9DC8-C63C733C3870}" srcId="{26A22445-FC41-4B20-BBDD-05556C0F72EA}" destId="{9344C159-BC6C-4B86-A54E-8E5960758997}" srcOrd="2" destOrd="0" parTransId="{02E91D89-F30C-4150-B2FB-77A5AC816AD9}" sibTransId="{15B8246E-3386-443B-9D9A-76934C8C320B}"/>
    <dgm:cxn modelId="{2557235B-3F9B-4A7E-808D-BECA87F15F12}" srcId="{D765EEBD-D6FA-4013-8A56-19A8E6FB37A3}" destId="{366BCDB7-C974-4232-BFFE-4655AFDFC8B3}" srcOrd="0" destOrd="0" parTransId="{A03F7A56-19F9-4A24-A483-7CA8B7C8247B}" sibTransId="{226BEE63-D3D8-4FD3-9B8A-57A69D5859EF}"/>
    <dgm:cxn modelId="{7DF74C98-29DF-4588-9FD4-6DD38EAE8470}" srcId="{E35E4BE1-4389-49EC-8742-7A605EB351C6}" destId="{223B220C-6451-4B6E-B22D-FE54A890C6CA}" srcOrd="1" destOrd="0" parTransId="{57891A69-56C2-4DBF-AD74-0A8D7132D53C}" sibTransId="{F1DF2A91-CA11-4C4D-8E05-53EB12BF7BE0}"/>
    <dgm:cxn modelId="{BC4D0D32-D511-4C9C-8BD3-59DEE1B20AF0}" type="presOf" srcId="{F13C50F5-0B1F-463C-B62A-485F28B3D139}" destId="{3E685A56-CB7C-4D53-8ED1-A622B1CC3F8E}" srcOrd="0" destOrd="0" presId="urn:microsoft.com/office/officeart/2005/8/layout/hList1"/>
    <dgm:cxn modelId="{AD81524C-1C81-4B26-92D9-2BED8B5F48C7}" type="presOf" srcId="{E3AA3733-0AC3-4321-8E11-AF66D2FC6F55}" destId="{BB67214E-1F71-4087-ACA2-81D9784036D6}" srcOrd="0" destOrd="1" presId="urn:microsoft.com/office/officeart/2005/8/layout/hList1"/>
    <dgm:cxn modelId="{248B0C05-E2A7-45F4-A2AE-A570E9945AFC}" type="presOf" srcId="{D765EEBD-D6FA-4013-8A56-19A8E6FB37A3}" destId="{FD16CE59-FD02-4019-A7A5-02F694C8217F}" srcOrd="0" destOrd="0" presId="urn:microsoft.com/office/officeart/2005/8/layout/hList1"/>
    <dgm:cxn modelId="{5618F480-5372-444F-894C-E82E7CA0C5D3}" srcId="{26A22445-FC41-4B20-BBDD-05556C0F72EA}" destId="{E35E4BE1-4389-49EC-8742-7A605EB351C6}" srcOrd="1" destOrd="0" parTransId="{EAFAA272-C8CF-4F87-B4B8-AF5E0C2CC6ED}" sibTransId="{C1256CCD-2996-4A0A-95F5-DFA160F8C8BC}"/>
    <dgm:cxn modelId="{D32AD4B4-E237-4FCA-BFB2-53C9B06D040D}" srcId="{9344C159-BC6C-4B86-A54E-8E5960758997}" destId="{4BBD49DB-3F29-41EC-B63D-560EC9240CE8}" srcOrd="2" destOrd="0" parTransId="{1D31AE47-B38B-40DC-B51E-DCBF4AD2CF41}" sibTransId="{47D6B8DC-35FE-4F8E-ADD5-7E23270263D4}"/>
    <dgm:cxn modelId="{F4B27561-1F62-42C1-91B5-52BC5285F6DF}" type="presOf" srcId="{E35E4BE1-4389-49EC-8742-7A605EB351C6}" destId="{902542BD-9965-4B0B-BC14-A04537A5FAE9}" srcOrd="0" destOrd="0" presId="urn:microsoft.com/office/officeart/2005/8/layout/hList1"/>
    <dgm:cxn modelId="{905A1D15-24B6-470E-A4BA-583BBD59F3F2}" type="presParOf" srcId="{A044C86A-683C-43E8-96B2-888E099F72A2}" destId="{88FEACBF-0993-43A7-B21F-0AC2A02618DE}" srcOrd="0" destOrd="0" presId="urn:microsoft.com/office/officeart/2005/8/layout/hList1"/>
    <dgm:cxn modelId="{FCB7AA2E-B8D0-472B-9B08-AB2BEBB09391}" type="presParOf" srcId="{88FEACBF-0993-43A7-B21F-0AC2A02618DE}" destId="{FD16CE59-FD02-4019-A7A5-02F694C8217F}" srcOrd="0" destOrd="0" presId="urn:microsoft.com/office/officeart/2005/8/layout/hList1"/>
    <dgm:cxn modelId="{6F2A1C64-A30E-4C80-93AA-E75860568BE5}" type="presParOf" srcId="{88FEACBF-0993-43A7-B21F-0AC2A02618DE}" destId="{34F9B40D-8A41-4D42-B61E-F6B56B4C6945}" srcOrd="1" destOrd="0" presId="urn:microsoft.com/office/officeart/2005/8/layout/hList1"/>
    <dgm:cxn modelId="{D60D0EA4-F1D4-4622-9EAA-3AEE49F4A970}" type="presParOf" srcId="{A044C86A-683C-43E8-96B2-888E099F72A2}" destId="{0449E205-6F07-4739-8D78-A0E59BC7AF2F}" srcOrd="1" destOrd="0" presId="urn:microsoft.com/office/officeart/2005/8/layout/hList1"/>
    <dgm:cxn modelId="{511587CD-4403-458A-B807-CA50D07DB33E}" type="presParOf" srcId="{A044C86A-683C-43E8-96B2-888E099F72A2}" destId="{146C2DEA-E457-4B6C-9F4C-913BDD9896FC}" srcOrd="2" destOrd="0" presId="urn:microsoft.com/office/officeart/2005/8/layout/hList1"/>
    <dgm:cxn modelId="{DB3A3708-E2FA-45B6-942E-11C59863C1E7}" type="presParOf" srcId="{146C2DEA-E457-4B6C-9F4C-913BDD9896FC}" destId="{902542BD-9965-4B0B-BC14-A04537A5FAE9}" srcOrd="0" destOrd="0" presId="urn:microsoft.com/office/officeart/2005/8/layout/hList1"/>
    <dgm:cxn modelId="{92E67E11-4D04-4F28-8AE7-C40BFE57C299}" type="presParOf" srcId="{146C2DEA-E457-4B6C-9F4C-913BDD9896FC}" destId="{3E685A56-CB7C-4D53-8ED1-A622B1CC3F8E}" srcOrd="1" destOrd="0" presId="urn:microsoft.com/office/officeart/2005/8/layout/hList1"/>
    <dgm:cxn modelId="{6C0092D7-528A-4D0B-9BB7-4C8926F1CD93}" type="presParOf" srcId="{A044C86A-683C-43E8-96B2-888E099F72A2}" destId="{6CA90327-2474-42E1-B1C9-F67B6DE74340}" srcOrd="3" destOrd="0" presId="urn:microsoft.com/office/officeart/2005/8/layout/hList1"/>
    <dgm:cxn modelId="{93112AD8-8591-46FE-B32A-FB93B9D6710E}" type="presParOf" srcId="{A044C86A-683C-43E8-96B2-888E099F72A2}" destId="{FA905790-1C96-4E37-ABC0-0FF7AF300DBF}" srcOrd="4" destOrd="0" presId="urn:microsoft.com/office/officeart/2005/8/layout/hList1"/>
    <dgm:cxn modelId="{B910020B-C282-4163-BADE-1275004ADA8C}" type="presParOf" srcId="{FA905790-1C96-4E37-ABC0-0FF7AF300DBF}" destId="{FCE91765-A523-401F-9D33-CD014BE509B8}" srcOrd="0" destOrd="0" presId="urn:microsoft.com/office/officeart/2005/8/layout/hList1"/>
    <dgm:cxn modelId="{E0CE3F68-93DC-4F1E-AD9C-B35B5B5F060D}" type="presParOf" srcId="{FA905790-1C96-4E37-ABC0-0FF7AF300DBF}" destId="{BB67214E-1F71-4087-ACA2-81D9784036D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7A6BAD-FA03-42DF-8BD1-919E175D7613}"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074322C8-8E0D-4C2D-AE34-E68CBC37E467}">
      <dgm:prSet/>
      <dgm:spPr/>
      <dgm:t>
        <a:bodyPr/>
        <a:lstStyle/>
        <a:p>
          <a:pPr rtl="0"/>
          <a:r>
            <a:rPr lang="en-US" b="1" smtClean="0">
              <a:solidFill>
                <a:schemeClr val="tx1"/>
              </a:solidFill>
              <a:effectLst>
                <a:outerShdw blurRad="38100" dist="38100" dir="2700000" algn="tl">
                  <a:srgbClr val="000000">
                    <a:alpha val="43137"/>
                  </a:srgbClr>
                </a:outerShdw>
              </a:effectLst>
            </a:rPr>
            <a:t>The first large-scale symposium dedicated entirely to Verification, Validation, and Uncertainty Quantification of Computer Simulations</a:t>
          </a:r>
          <a:endParaRPr lang="en-US" b="1">
            <a:solidFill>
              <a:schemeClr val="tx1"/>
            </a:solidFill>
            <a:effectLst>
              <a:outerShdw blurRad="38100" dist="38100" dir="2700000" algn="tl">
                <a:srgbClr val="000000">
                  <a:alpha val="43137"/>
                </a:srgbClr>
              </a:outerShdw>
            </a:effectLst>
          </a:endParaRPr>
        </a:p>
      </dgm:t>
    </dgm:pt>
    <dgm:pt modelId="{09E06509-EC56-4510-A132-A44580162729}" type="parTrans" cxnId="{8126DD0C-DC68-4639-8D58-570542D150BB}">
      <dgm:prSet/>
      <dgm:spPr/>
      <dgm:t>
        <a:bodyPr/>
        <a:lstStyle/>
        <a:p>
          <a:endParaRPr lang="en-US"/>
        </a:p>
      </dgm:t>
    </dgm:pt>
    <dgm:pt modelId="{0FF7811B-E6A1-4129-933E-26815A739701}" type="sibTrans" cxnId="{8126DD0C-DC68-4639-8D58-570542D150BB}">
      <dgm:prSet/>
      <dgm:spPr/>
      <dgm:t>
        <a:bodyPr/>
        <a:lstStyle/>
        <a:p>
          <a:endParaRPr lang="en-US"/>
        </a:p>
      </dgm:t>
    </dgm:pt>
    <dgm:pt modelId="{A5DEA8A3-4F57-4D8F-9255-0B01C5C167ED}">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effectLst>
                <a:outerShdw blurRad="38100" dist="38100" dir="2700000" algn="tl">
                  <a:srgbClr val="000000">
                    <a:alpha val="43137"/>
                  </a:srgbClr>
                </a:outerShdw>
              </a:effectLst>
            </a:rPr>
            <a:t>Multidisciplinary discussion and exchange of ideas and methods for Verification and Validation in Computer Simulations</a:t>
          </a:r>
          <a:endParaRPr lang="en-US" b="1" dirty="0">
            <a:solidFill>
              <a:schemeClr val="tx1"/>
            </a:solidFill>
            <a:effectLst>
              <a:outerShdw blurRad="38100" dist="38100" dir="2700000" algn="tl">
                <a:srgbClr val="000000">
                  <a:alpha val="43137"/>
                </a:srgbClr>
              </a:outerShdw>
            </a:effectLst>
          </a:endParaRPr>
        </a:p>
      </dgm:t>
    </dgm:pt>
    <dgm:pt modelId="{AF4E2CCE-7107-41AF-B1B6-A5392CF9B271}" type="parTrans" cxnId="{8C0E27F8-6680-4C3A-93F5-08DF09327033}">
      <dgm:prSet/>
      <dgm:spPr/>
      <dgm:t>
        <a:bodyPr/>
        <a:lstStyle/>
        <a:p>
          <a:endParaRPr lang="en-US"/>
        </a:p>
      </dgm:t>
    </dgm:pt>
    <dgm:pt modelId="{6FAF6D2C-1235-4111-A567-4334541192A8}" type="sibTrans" cxnId="{8C0E27F8-6680-4C3A-93F5-08DF09327033}">
      <dgm:prSet/>
      <dgm:spPr/>
      <dgm:t>
        <a:bodyPr/>
        <a:lstStyle/>
        <a:p>
          <a:endParaRPr lang="en-US"/>
        </a:p>
      </dgm:t>
    </dgm:pt>
    <dgm:pt modelId="{895EA25E-F596-47D8-86A1-788576936334}">
      <dgm:prSet/>
      <dgm:spPr/>
      <dgm:t>
        <a:bodyPr/>
        <a:lstStyle/>
        <a:p>
          <a:pPr rtl="0"/>
          <a:endParaRPr lang="en-US" dirty="0"/>
        </a:p>
      </dgm:t>
    </dgm:pt>
    <dgm:pt modelId="{A3E46FDF-C4E3-409A-AADA-8C02E4DF8405}" type="parTrans" cxnId="{5A60B94B-92E6-4C18-A401-AEDB23EC5056}">
      <dgm:prSet/>
      <dgm:spPr/>
      <dgm:t>
        <a:bodyPr/>
        <a:lstStyle/>
        <a:p>
          <a:endParaRPr lang="en-US"/>
        </a:p>
      </dgm:t>
    </dgm:pt>
    <dgm:pt modelId="{FFFCC618-736B-4BBD-9391-917F836158BC}" type="sibTrans" cxnId="{5A60B94B-92E6-4C18-A401-AEDB23EC5056}">
      <dgm:prSet/>
      <dgm:spPr/>
      <dgm:t>
        <a:bodyPr/>
        <a:lstStyle/>
        <a:p>
          <a:endParaRPr lang="en-US"/>
        </a:p>
      </dgm:t>
    </dgm:pt>
    <dgm:pt modelId="{9BE1FEB4-7237-44BF-9AD0-7F197F742166}">
      <dgm:prSet/>
      <dgm:spPr/>
      <dgm:t>
        <a:bodyPr/>
        <a:lstStyle/>
        <a:p>
          <a:pPr rtl="0"/>
          <a:r>
            <a:rPr lang="en-US" b="1" dirty="0" smtClean="0">
              <a:solidFill>
                <a:schemeClr val="tx1"/>
              </a:solidFill>
              <a:effectLst>
                <a:outerShdw blurRad="38100" dist="38100" dir="2700000" algn="tl">
                  <a:srgbClr val="000000">
                    <a:alpha val="43137"/>
                  </a:srgbClr>
                </a:outerShdw>
              </a:effectLst>
            </a:rPr>
            <a:t>Held every May; 2017 Meeting is scheduled for May 3-5, 2017</a:t>
          </a:r>
          <a:endParaRPr lang="en-US" b="1" dirty="0">
            <a:solidFill>
              <a:schemeClr val="tx1"/>
            </a:solidFill>
            <a:effectLst>
              <a:outerShdw blurRad="38100" dist="38100" dir="2700000" algn="tl">
                <a:srgbClr val="000000">
                  <a:alpha val="43137"/>
                </a:srgbClr>
              </a:outerShdw>
            </a:effectLst>
          </a:endParaRPr>
        </a:p>
      </dgm:t>
    </dgm:pt>
    <dgm:pt modelId="{6001AB31-56F0-41AF-A648-A7BD4CE3CDAF}" type="parTrans" cxnId="{514421D3-7861-49A6-AA56-7C49D79972A6}">
      <dgm:prSet/>
      <dgm:spPr/>
      <dgm:t>
        <a:bodyPr/>
        <a:lstStyle/>
        <a:p>
          <a:endParaRPr lang="en-US"/>
        </a:p>
      </dgm:t>
    </dgm:pt>
    <dgm:pt modelId="{A7B84B87-4379-474D-B3FC-D5B64FC428FB}" type="sibTrans" cxnId="{514421D3-7861-49A6-AA56-7C49D79972A6}">
      <dgm:prSet/>
      <dgm:spPr/>
      <dgm:t>
        <a:bodyPr/>
        <a:lstStyle/>
        <a:p>
          <a:endParaRPr lang="en-US"/>
        </a:p>
      </dgm:t>
    </dgm:pt>
    <dgm:pt modelId="{FF5566CD-087E-40A8-8F20-85AD22C6F077}" type="pres">
      <dgm:prSet presAssocID="{067A6BAD-FA03-42DF-8BD1-919E175D7613}" presName="linear" presStyleCnt="0">
        <dgm:presLayoutVars>
          <dgm:animLvl val="lvl"/>
          <dgm:resizeHandles val="exact"/>
        </dgm:presLayoutVars>
      </dgm:prSet>
      <dgm:spPr/>
      <dgm:t>
        <a:bodyPr/>
        <a:lstStyle/>
        <a:p>
          <a:endParaRPr lang="en-US"/>
        </a:p>
      </dgm:t>
    </dgm:pt>
    <dgm:pt modelId="{B6495509-E49A-4689-89E2-0C895292CE72}" type="pres">
      <dgm:prSet presAssocID="{074322C8-8E0D-4C2D-AE34-E68CBC37E467}" presName="parentText" presStyleLbl="node1" presStyleIdx="0" presStyleCnt="3">
        <dgm:presLayoutVars>
          <dgm:chMax val="0"/>
          <dgm:bulletEnabled val="1"/>
        </dgm:presLayoutVars>
      </dgm:prSet>
      <dgm:spPr/>
      <dgm:t>
        <a:bodyPr/>
        <a:lstStyle/>
        <a:p>
          <a:endParaRPr lang="en-US"/>
        </a:p>
      </dgm:t>
    </dgm:pt>
    <dgm:pt modelId="{AB8EA5BC-061F-4B36-AD84-61475B3A89DA}" type="pres">
      <dgm:prSet presAssocID="{0FF7811B-E6A1-4129-933E-26815A739701}" presName="spacer" presStyleCnt="0"/>
      <dgm:spPr/>
    </dgm:pt>
    <dgm:pt modelId="{E02E8C99-E345-4620-9158-077EE5F24318}" type="pres">
      <dgm:prSet presAssocID="{A5DEA8A3-4F57-4D8F-9255-0B01C5C167ED}" presName="parentText" presStyleLbl="node1" presStyleIdx="1" presStyleCnt="3">
        <dgm:presLayoutVars>
          <dgm:chMax val="0"/>
          <dgm:bulletEnabled val="1"/>
        </dgm:presLayoutVars>
      </dgm:prSet>
      <dgm:spPr/>
      <dgm:t>
        <a:bodyPr/>
        <a:lstStyle/>
        <a:p>
          <a:endParaRPr lang="en-US"/>
        </a:p>
      </dgm:t>
    </dgm:pt>
    <dgm:pt modelId="{B9C6C90C-BC2C-47CC-BF90-449D65C2A19A}" type="pres">
      <dgm:prSet presAssocID="{A5DEA8A3-4F57-4D8F-9255-0B01C5C167ED}" presName="childText" presStyleLbl="revTx" presStyleIdx="0" presStyleCnt="1">
        <dgm:presLayoutVars>
          <dgm:bulletEnabled val="1"/>
        </dgm:presLayoutVars>
      </dgm:prSet>
      <dgm:spPr/>
      <dgm:t>
        <a:bodyPr/>
        <a:lstStyle/>
        <a:p>
          <a:endParaRPr lang="en-US"/>
        </a:p>
      </dgm:t>
    </dgm:pt>
    <dgm:pt modelId="{30CEC587-A0C0-45DD-92CE-D3B020CE737C}" type="pres">
      <dgm:prSet presAssocID="{9BE1FEB4-7237-44BF-9AD0-7F197F742166}" presName="parentText" presStyleLbl="node1" presStyleIdx="2" presStyleCnt="3" custLinFactNeighborX="615" custLinFactNeighborY="-77687">
        <dgm:presLayoutVars>
          <dgm:chMax val="0"/>
          <dgm:bulletEnabled val="1"/>
        </dgm:presLayoutVars>
      </dgm:prSet>
      <dgm:spPr/>
      <dgm:t>
        <a:bodyPr/>
        <a:lstStyle/>
        <a:p>
          <a:endParaRPr lang="en-US"/>
        </a:p>
      </dgm:t>
    </dgm:pt>
  </dgm:ptLst>
  <dgm:cxnLst>
    <dgm:cxn modelId="{D44186C7-E1CE-4543-8988-D05141C03A08}" type="presOf" srcId="{074322C8-8E0D-4C2D-AE34-E68CBC37E467}" destId="{B6495509-E49A-4689-89E2-0C895292CE72}" srcOrd="0" destOrd="0" presId="urn:microsoft.com/office/officeart/2005/8/layout/vList2"/>
    <dgm:cxn modelId="{24F773EB-7F09-45BF-9D6F-B679DAC81C4D}" type="presOf" srcId="{895EA25E-F596-47D8-86A1-788576936334}" destId="{B9C6C90C-BC2C-47CC-BF90-449D65C2A19A}" srcOrd="0" destOrd="0" presId="urn:microsoft.com/office/officeart/2005/8/layout/vList2"/>
    <dgm:cxn modelId="{8126DD0C-DC68-4639-8D58-570542D150BB}" srcId="{067A6BAD-FA03-42DF-8BD1-919E175D7613}" destId="{074322C8-8E0D-4C2D-AE34-E68CBC37E467}" srcOrd="0" destOrd="0" parTransId="{09E06509-EC56-4510-A132-A44580162729}" sibTransId="{0FF7811B-E6A1-4129-933E-26815A739701}"/>
    <dgm:cxn modelId="{514421D3-7861-49A6-AA56-7C49D79972A6}" srcId="{067A6BAD-FA03-42DF-8BD1-919E175D7613}" destId="{9BE1FEB4-7237-44BF-9AD0-7F197F742166}" srcOrd="2" destOrd="0" parTransId="{6001AB31-56F0-41AF-A648-A7BD4CE3CDAF}" sibTransId="{A7B84B87-4379-474D-B3FC-D5B64FC428FB}"/>
    <dgm:cxn modelId="{DB513BD6-9901-4DD9-B752-E5891A7FDBBF}" type="presOf" srcId="{9BE1FEB4-7237-44BF-9AD0-7F197F742166}" destId="{30CEC587-A0C0-45DD-92CE-D3B020CE737C}" srcOrd="0" destOrd="0" presId="urn:microsoft.com/office/officeart/2005/8/layout/vList2"/>
    <dgm:cxn modelId="{E3C75416-FAE2-49B1-BADF-A61F4F44CFD9}" type="presOf" srcId="{A5DEA8A3-4F57-4D8F-9255-0B01C5C167ED}" destId="{E02E8C99-E345-4620-9158-077EE5F24318}" srcOrd="0" destOrd="0" presId="urn:microsoft.com/office/officeart/2005/8/layout/vList2"/>
    <dgm:cxn modelId="{8C0E27F8-6680-4C3A-93F5-08DF09327033}" srcId="{067A6BAD-FA03-42DF-8BD1-919E175D7613}" destId="{A5DEA8A3-4F57-4D8F-9255-0B01C5C167ED}" srcOrd="1" destOrd="0" parTransId="{AF4E2CCE-7107-41AF-B1B6-A5392CF9B271}" sibTransId="{6FAF6D2C-1235-4111-A567-4334541192A8}"/>
    <dgm:cxn modelId="{5A60B94B-92E6-4C18-A401-AEDB23EC5056}" srcId="{A5DEA8A3-4F57-4D8F-9255-0B01C5C167ED}" destId="{895EA25E-F596-47D8-86A1-788576936334}" srcOrd="0" destOrd="0" parTransId="{A3E46FDF-C4E3-409A-AADA-8C02E4DF8405}" sibTransId="{FFFCC618-736B-4BBD-9391-917F836158BC}"/>
    <dgm:cxn modelId="{853A4947-CFE3-4B00-B133-0FEBAB4136F2}" type="presOf" srcId="{067A6BAD-FA03-42DF-8BD1-919E175D7613}" destId="{FF5566CD-087E-40A8-8F20-85AD22C6F077}" srcOrd="0" destOrd="0" presId="urn:microsoft.com/office/officeart/2005/8/layout/vList2"/>
    <dgm:cxn modelId="{A1B02284-4A01-48D9-8788-4E50707D706F}" type="presParOf" srcId="{FF5566CD-087E-40A8-8F20-85AD22C6F077}" destId="{B6495509-E49A-4689-89E2-0C895292CE72}" srcOrd="0" destOrd="0" presId="urn:microsoft.com/office/officeart/2005/8/layout/vList2"/>
    <dgm:cxn modelId="{160D22AA-DB56-4B7B-82D3-6711AB11241D}" type="presParOf" srcId="{FF5566CD-087E-40A8-8F20-85AD22C6F077}" destId="{AB8EA5BC-061F-4B36-AD84-61475B3A89DA}" srcOrd="1" destOrd="0" presId="urn:microsoft.com/office/officeart/2005/8/layout/vList2"/>
    <dgm:cxn modelId="{EFA3B508-E323-436F-9AA7-7A496B742989}" type="presParOf" srcId="{FF5566CD-087E-40A8-8F20-85AD22C6F077}" destId="{E02E8C99-E345-4620-9158-077EE5F24318}" srcOrd="2" destOrd="0" presId="urn:microsoft.com/office/officeart/2005/8/layout/vList2"/>
    <dgm:cxn modelId="{EC09CB9A-3D46-4599-9F0F-7C1A76810769}" type="presParOf" srcId="{FF5566CD-087E-40A8-8F20-85AD22C6F077}" destId="{B9C6C90C-BC2C-47CC-BF90-449D65C2A19A}" srcOrd="3" destOrd="0" presId="urn:microsoft.com/office/officeart/2005/8/layout/vList2"/>
    <dgm:cxn modelId="{7DBBC2D0-7A7C-4005-9792-97E832E62CC2}" type="presParOf" srcId="{FF5566CD-087E-40A8-8F20-85AD22C6F077}" destId="{30CEC587-A0C0-45DD-92CE-D3B020CE737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C3AEB4-FB6D-42AA-B4D5-A4E1FF84C6DB}"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endParaRPr lang="en-US"/>
        </a:p>
      </dgm:t>
    </dgm:pt>
    <dgm:pt modelId="{C6FEB733-4581-4A31-9D5F-67F47A2EDABF}">
      <dgm:prSet phldrT="[Text]" custT="1"/>
      <dgm:spPr/>
      <dgm:t>
        <a:bodyPr/>
        <a:lstStyle/>
        <a:p>
          <a:r>
            <a:rPr lang="en-US" sz="1400" dirty="0" smtClean="0"/>
            <a:t>Verification &amp; Validation Standards Committee</a:t>
          </a:r>
          <a:endParaRPr lang="en-US" sz="1400" dirty="0"/>
        </a:p>
      </dgm:t>
    </dgm:pt>
    <dgm:pt modelId="{12A464CB-F1B6-4ADB-A8CD-7D92F6F7860D}" type="parTrans" cxnId="{67DE26ED-B8DA-49D9-9806-047297C2EA41}">
      <dgm:prSet custT="1"/>
      <dgm:spPr/>
      <dgm:t>
        <a:bodyPr/>
        <a:lstStyle/>
        <a:p>
          <a:endParaRPr lang="en-US" sz="1000"/>
        </a:p>
      </dgm:t>
    </dgm:pt>
    <dgm:pt modelId="{62DA5FC0-BEF6-4F77-86A0-806C68F63045}" type="sibTrans" cxnId="{67DE26ED-B8DA-49D9-9806-047297C2EA41}">
      <dgm:prSet/>
      <dgm:spPr/>
      <dgm:t>
        <a:bodyPr/>
        <a:lstStyle/>
        <a:p>
          <a:endParaRPr lang="en-US" sz="3600"/>
        </a:p>
      </dgm:t>
    </dgm:pt>
    <dgm:pt modelId="{6CF6F0C1-B852-4412-AEB5-C8C445E7E35F}">
      <dgm:prSet custT="1"/>
      <dgm:spPr/>
      <dgm:t>
        <a:bodyPr/>
        <a:lstStyle/>
        <a:p>
          <a:r>
            <a:rPr lang="en-US" sz="1400" dirty="0" smtClean="0"/>
            <a:t>V&amp;V 10 Verification and Validation in </a:t>
          </a:r>
          <a:r>
            <a:rPr lang="en-US" sz="1400" b="1" u="sng" dirty="0" smtClean="0"/>
            <a:t>Computational Solid Mechanics </a:t>
          </a:r>
        </a:p>
      </dgm:t>
    </dgm:pt>
    <dgm:pt modelId="{4378C3B2-470C-4984-8D81-AA321D4D2CE5}" type="parTrans" cxnId="{A49C8092-B3AA-4793-9B6E-C57C71A06B2A}">
      <dgm:prSet custT="1"/>
      <dgm:spPr/>
      <dgm:t>
        <a:bodyPr/>
        <a:lstStyle/>
        <a:p>
          <a:endParaRPr lang="en-US" sz="1100"/>
        </a:p>
      </dgm:t>
    </dgm:pt>
    <dgm:pt modelId="{1CACF4AE-8139-4977-BEB4-403FDC37FCA2}" type="sibTrans" cxnId="{A49C8092-B3AA-4793-9B6E-C57C71A06B2A}">
      <dgm:prSet/>
      <dgm:spPr/>
      <dgm:t>
        <a:bodyPr/>
        <a:lstStyle/>
        <a:p>
          <a:endParaRPr lang="en-US" sz="3600"/>
        </a:p>
      </dgm:t>
    </dgm:pt>
    <dgm:pt modelId="{2A3E3C4D-D458-4DC5-BE8B-30AF2FA12678}">
      <dgm:prSet custT="1"/>
      <dgm:spPr/>
      <dgm:t>
        <a:bodyPr/>
        <a:lstStyle/>
        <a:p>
          <a:r>
            <a:rPr lang="en-US" sz="1400" dirty="0" smtClean="0"/>
            <a:t>V&amp;V 20 Verification and Validation in </a:t>
          </a:r>
          <a:r>
            <a:rPr lang="en-US" sz="1400" b="1" u="sng" dirty="0" smtClean="0"/>
            <a:t>Computational Fluid Dynamics and Heat Transfer</a:t>
          </a:r>
          <a:r>
            <a:rPr lang="en-US" sz="1400" dirty="0" smtClean="0"/>
            <a:t> </a:t>
          </a:r>
        </a:p>
      </dgm:t>
    </dgm:pt>
    <dgm:pt modelId="{FF6AB76E-56A2-4C99-AB90-D75C5913C313}" type="parTrans" cxnId="{4410E54A-701B-4E50-A3BE-3C4796879265}">
      <dgm:prSet custT="1"/>
      <dgm:spPr/>
      <dgm:t>
        <a:bodyPr/>
        <a:lstStyle/>
        <a:p>
          <a:endParaRPr lang="en-US" sz="1000"/>
        </a:p>
      </dgm:t>
    </dgm:pt>
    <dgm:pt modelId="{494D50A5-1DCF-4A66-B3BD-1573A3CF8343}" type="sibTrans" cxnId="{4410E54A-701B-4E50-A3BE-3C4796879265}">
      <dgm:prSet/>
      <dgm:spPr/>
      <dgm:t>
        <a:bodyPr/>
        <a:lstStyle/>
        <a:p>
          <a:endParaRPr lang="en-US" sz="3600"/>
        </a:p>
      </dgm:t>
    </dgm:pt>
    <dgm:pt modelId="{57830AD8-9D62-4415-B207-C4BA4358CD16}">
      <dgm:prSet custT="1"/>
      <dgm:spPr/>
      <dgm:t>
        <a:bodyPr/>
        <a:lstStyle/>
        <a:p>
          <a:r>
            <a:rPr lang="en-US" sz="1400" dirty="0" smtClean="0"/>
            <a:t>V&amp;V 30 Verification and Validation in </a:t>
          </a:r>
          <a:r>
            <a:rPr lang="en-US" sz="1400" b="1" u="sng" dirty="0" smtClean="0"/>
            <a:t>Computational Simulation of Nuclear System Thermal Fluids Behavior</a:t>
          </a:r>
          <a:r>
            <a:rPr lang="en-US" sz="1400" dirty="0" smtClean="0"/>
            <a:t> </a:t>
          </a:r>
        </a:p>
      </dgm:t>
    </dgm:pt>
    <dgm:pt modelId="{C14B1CB7-AE0A-4C65-BEE0-C51E09A90A2D}" type="parTrans" cxnId="{F981FE61-04E0-44DB-9D09-25182473F341}">
      <dgm:prSet custT="1"/>
      <dgm:spPr/>
      <dgm:t>
        <a:bodyPr/>
        <a:lstStyle/>
        <a:p>
          <a:endParaRPr lang="en-US" sz="1000"/>
        </a:p>
      </dgm:t>
    </dgm:pt>
    <dgm:pt modelId="{7CD6F836-10F4-4620-8AFF-2C3A8D6AF4F9}" type="sibTrans" cxnId="{F981FE61-04E0-44DB-9D09-25182473F341}">
      <dgm:prSet/>
      <dgm:spPr/>
      <dgm:t>
        <a:bodyPr/>
        <a:lstStyle/>
        <a:p>
          <a:endParaRPr lang="en-US" sz="3600"/>
        </a:p>
      </dgm:t>
    </dgm:pt>
    <dgm:pt modelId="{74C395F2-E310-482B-B222-494CA63E99EE}">
      <dgm:prSet custT="1"/>
      <dgm:spPr/>
      <dgm:t>
        <a:bodyPr/>
        <a:lstStyle/>
        <a:p>
          <a:r>
            <a:rPr lang="en-US" sz="1400" dirty="0" smtClean="0"/>
            <a:t>V&amp;V 40 Verification and Validation in </a:t>
          </a:r>
          <a:r>
            <a:rPr lang="en-US" sz="1400" b="1" u="sng" dirty="0" smtClean="0"/>
            <a:t>Computational Modeling of Medical Devices</a:t>
          </a:r>
          <a:r>
            <a:rPr lang="en-US" sz="1400" dirty="0" smtClean="0"/>
            <a:t> </a:t>
          </a:r>
        </a:p>
      </dgm:t>
    </dgm:pt>
    <dgm:pt modelId="{49BA2BD9-F35F-4536-8022-76C7F254DBF7}" type="parTrans" cxnId="{94606DC9-9DFA-49A4-9DD5-B7E3CC2C3386}">
      <dgm:prSet custT="1"/>
      <dgm:spPr/>
      <dgm:t>
        <a:bodyPr/>
        <a:lstStyle/>
        <a:p>
          <a:endParaRPr lang="en-US" sz="1000"/>
        </a:p>
      </dgm:t>
    </dgm:pt>
    <dgm:pt modelId="{ACF336FE-FA66-45D9-8B4C-6763F6D33932}" type="sibTrans" cxnId="{94606DC9-9DFA-49A4-9DD5-B7E3CC2C3386}">
      <dgm:prSet/>
      <dgm:spPr/>
      <dgm:t>
        <a:bodyPr/>
        <a:lstStyle/>
        <a:p>
          <a:endParaRPr lang="en-US" sz="3600"/>
        </a:p>
      </dgm:t>
    </dgm:pt>
    <dgm:pt modelId="{55DBA65F-5CEB-49BA-9B30-2BF0F0268936}">
      <dgm:prSet custT="1"/>
      <dgm:spPr/>
      <dgm:t>
        <a:bodyPr/>
        <a:lstStyle/>
        <a:p>
          <a:r>
            <a:rPr lang="en-US" sz="1400" dirty="0" smtClean="0"/>
            <a:t>V&amp;V 50 Verification and Validation of </a:t>
          </a:r>
          <a:r>
            <a:rPr lang="en-US" sz="1400" b="1" u="sng" dirty="0" smtClean="0"/>
            <a:t>Computational Modeling for Advanced Manufacturing</a:t>
          </a:r>
          <a:r>
            <a:rPr lang="en-US" sz="1400" dirty="0" smtClean="0"/>
            <a:t> </a:t>
          </a:r>
        </a:p>
      </dgm:t>
    </dgm:pt>
    <dgm:pt modelId="{96C0F4AD-A8AE-4F4B-9A70-4E0260F6AF4E}" type="parTrans" cxnId="{A8C5C7EC-5388-4463-892F-ADDB8E338434}">
      <dgm:prSet custT="1"/>
      <dgm:spPr/>
      <dgm:t>
        <a:bodyPr/>
        <a:lstStyle/>
        <a:p>
          <a:endParaRPr lang="en-US" sz="1000"/>
        </a:p>
      </dgm:t>
    </dgm:pt>
    <dgm:pt modelId="{89D4698E-B292-447F-8EC4-5B415511310B}" type="sibTrans" cxnId="{A8C5C7EC-5388-4463-892F-ADDB8E338434}">
      <dgm:prSet/>
      <dgm:spPr/>
      <dgm:t>
        <a:bodyPr/>
        <a:lstStyle/>
        <a:p>
          <a:endParaRPr lang="en-US" sz="3600"/>
        </a:p>
      </dgm:t>
    </dgm:pt>
    <dgm:pt modelId="{A0C122D8-F51D-42E4-91C6-6C7212D1B88A}">
      <dgm:prSet custT="1"/>
      <dgm:spPr/>
      <dgm:t>
        <a:bodyPr/>
        <a:lstStyle/>
        <a:p>
          <a:r>
            <a:rPr lang="en-US" sz="1400" dirty="0" smtClean="0"/>
            <a:t>V&amp;V 60 Verification and Validation in </a:t>
          </a:r>
          <a:r>
            <a:rPr lang="en-US" sz="1400" b="1" u="sng" dirty="0" smtClean="0"/>
            <a:t>Modeling and Simulation in Energy Systems and Applications</a:t>
          </a:r>
          <a:r>
            <a:rPr lang="en-US" sz="1400" b="1" dirty="0" smtClean="0"/>
            <a:t> </a:t>
          </a:r>
          <a:endParaRPr lang="en-US" sz="1400" dirty="0"/>
        </a:p>
      </dgm:t>
    </dgm:pt>
    <dgm:pt modelId="{1911D58B-3B91-4ECA-8753-9C58BE27069C}" type="parTrans" cxnId="{28C1104A-0C2F-4223-9BA8-D08C5F9D860C}">
      <dgm:prSet custT="1"/>
      <dgm:spPr/>
      <dgm:t>
        <a:bodyPr/>
        <a:lstStyle/>
        <a:p>
          <a:endParaRPr lang="en-US" sz="1100"/>
        </a:p>
      </dgm:t>
    </dgm:pt>
    <dgm:pt modelId="{C62CC39A-3084-4FA5-8C9E-E3BB963A8206}" type="sibTrans" cxnId="{28C1104A-0C2F-4223-9BA8-D08C5F9D860C}">
      <dgm:prSet/>
      <dgm:spPr/>
      <dgm:t>
        <a:bodyPr/>
        <a:lstStyle/>
        <a:p>
          <a:endParaRPr lang="en-US" sz="3600"/>
        </a:p>
      </dgm:t>
    </dgm:pt>
    <dgm:pt modelId="{50CAE1D4-7B93-437F-9D8E-664613B09B9C}" type="pres">
      <dgm:prSet presAssocID="{C9C3AEB4-FB6D-42AA-B4D5-A4E1FF84C6DB}" presName="diagram" presStyleCnt="0">
        <dgm:presLayoutVars>
          <dgm:chPref val="1"/>
          <dgm:dir/>
          <dgm:animOne val="branch"/>
          <dgm:animLvl val="lvl"/>
          <dgm:resizeHandles val="exact"/>
        </dgm:presLayoutVars>
      </dgm:prSet>
      <dgm:spPr/>
      <dgm:t>
        <a:bodyPr/>
        <a:lstStyle/>
        <a:p>
          <a:endParaRPr lang="en-US"/>
        </a:p>
      </dgm:t>
    </dgm:pt>
    <dgm:pt modelId="{2EE8FFA1-9A6D-4E36-A389-3834FBA76B98}" type="pres">
      <dgm:prSet presAssocID="{C6FEB733-4581-4A31-9D5F-67F47A2EDABF}" presName="root1" presStyleCnt="0"/>
      <dgm:spPr/>
    </dgm:pt>
    <dgm:pt modelId="{0709F836-2F8C-419D-BF2C-B9ACC22E2434}" type="pres">
      <dgm:prSet presAssocID="{C6FEB733-4581-4A31-9D5F-67F47A2EDABF}" presName="LevelOneTextNode" presStyleLbl="node0" presStyleIdx="0" presStyleCnt="1">
        <dgm:presLayoutVars>
          <dgm:chPref val="3"/>
        </dgm:presLayoutVars>
      </dgm:prSet>
      <dgm:spPr/>
      <dgm:t>
        <a:bodyPr/>
        <a:lstStyle/>
        <a:p>
          <a:endParaRPr lang="en-US"/>
        </a:p>
      </dgm:t>
    </dgm:pt>
    <dgm:pt modelId="{0D2CF02A-870D-410A-BAA0-AE8D0CCD6621}" type="pres">
      <dgm:prSet presAssocID="{C6FEB733-4581-4A31-9D5F-67F47A2EDABF}" presName="level2hierChild" presStyleCnt="0"/>
      <dgm:spPr/>
    </dgm:pt>
    <dgm:pt modelId="{1B75454E-0C59-457B-ACB0-61EE9B1B004E}" type="pres">
      <dgm:prSet presAssocID="{1911D58B-3B91-4ECA-8753-9C58BE27069C}" presName="conn2-1" presStyleLbl="parChTrans1D2" presStyleIdx="0" presStyleCnt="6"/>
      <dgm:spPr/>
      <dgm:t>
        <a:bodyPr/>
        <a:lstStyle/>
        <a:p>
          <a:endParaRPr lang="en-US"/>
        </a:p>
      </dgm:t>
    </dgm:pt>
    <dgm:pt modelId="{4AD2F39E-49D3-44A6-9B49-908C0956EC0B}" type="pres">
      <dgm:prSet presAssocID="{1911D58B-3B91-4ECA-8753-9C58BE27069C}" presName="connTx" presStyleLbl="parChTrans1D2" presStyleIdx="0" presStyleCnt="6"/>
      <dgm:spPr/>
      <dgm:t>
        <a:bodyPr/>
        <a:lstStyle/>
        <a:p>
          <a:endParaRPr lang="en-US"/>
        </a:p>
      </dgm:t>
    </dgm:pt>
    <dgm:pt modelId="{96D2CF6C-4F14-4FEE-A61F-94567DB0A440}" type="pres">
      <dgm:prSet presAssocID="{A0C122D8-F51D-42E4-91C6-6C7212D1B88A}" presName="root2" presStyleCnt="0"/>
      <dgm:spPr/>
    </dgm:pt>
    <dgm:pt modelId="{9DD980DD-D85B-4E15-9683-21D47855E5C5}" type="pres">
      <dgm:prSet presAssocID="{A0C122D8-F51D-42E4-91C6-6C7212D1B88A}" presName="LevelTwoTextNode" presStyleLbl="node2" presStyleIdx="0" presStyleCnt="6" custScaleX="227851" custScaleY="93136" custLinFactY="3878" custLinFactNeighborX="-1322" custLinFactNeighborY="100000">
        <dgm:presLayoutVars>
          <dgm:chPref val="3"/>
        </dgm:presLayoutVars>
      </dgm:prSet>
      <dgm:spPr/>
      <dgm:t>
        <a:bodyPr/>
        <a:lstStyle/>
        <a:p>
          <a:endParaRPr lang="en-US"/>
        </a:p>
      </dgm:t>
    </dgm:pt>
    <dgm:pt modelId="{D9459C50-0689-4EDE-A364-64850DB7A791}" type="pres">
      <dgm:prSet presAssocID="{A0C122D8-F51D-42E4-91C6-6C7212D1B88A}" presName="level3hierChild" presStyleCnt="0"/>
      <dgm:spPr/>
    </dgm:pt>
    <dgm:pt modelId="{4BC0CF02-C004-4A04-AD7A-22D87C90F60D}" type="pres">
      <dgm:prSet presAssocID="{96C0F4AD-A8AE-4F4B-9A70-4E0260F6AF4E}" presName="conn2-1" presStyleLbl="parChTrans1D2" presStyleIdx="1" presStyleCnt="6"/>
      <dgm:spPr/>
      <dgm:t>
        <a:bodyPr/>
        <a:lstStyle/>
        <a:p>
          <a:endParaRPr lang="en-US"/>
        </a:p>
      </dgm:t>
    </dgm:pt>
    <dgm:pt modelId="{7839A957-D9B8-4A1C-8478-BBCCFB4B3E6F}" type="pres">
      <dgm:prSet presAssocID="{96C0F4AD-A8AE-4F4B-9A70-4E0260F6AF4E}" presName="connTx" presStyleLbl="parChTrans1D2" presStyleIdx="1" presStyleCnt="6"/>
      <dgm:spPr/>
      <dgm:t>
        <a:bodyPr/>
        <a:lstStyle/>
        <a:p>
          <a:endParaRPr lang="en-US"/>
        </a:p>
      </dgm:t>
    </dgm:pt>
    <dgm:pt modelId="{C020B5C3-2A3B-4806-BE0E-DF15E56CB0F8}" type="pres">
      <dgm:prSet presAssocID="{55DBA65F-5CEB-49BA-9B30-2BF0F0268936}" presName="root2" presStyleCnt="0"/>
      <dgm:spPr/>
    </dgm:pt>
    <dgm:pt modelId="{86FF98AF-8826-47CC-BD96-401176288209}" type="pres">
      <dgm:prSet presAssocID="{55DBA65F-5CEB-49BA-9B30-2BF0F0268936}" presName="LevelTwoTextNode" presStyleLbl="node2" presStyleIdx="1" presStyleCnt="6" custScaleX="225394" custScaleY="92562" custLinFactY="100000" custLinFactNeighborX="-2643" custLinFactNeighborY="109156">
        <dgm:presLayoutVars>
          <dgm:chPref val="3"/>
        </dgm:presLayoutVars>
      </dgm:prSet>
      <dgm:spPr/>
      <dgm:t>
        <a:bodyPr/>
        <a:lstStyle/>
        <a:p>
          <a:endParaRPr lang="en-US"/>
        </a:p>
      </dgm:t>
    </dgm:pt>
    <dgm:pt modelId="{DD97B8FF-F080-4115-90AA-FB4521AF2E2C}" type="pres">
      <dgm:prSet presAssocID="{55DBA65F-5CEB-49BA-9B30-2BF0F0268936}" presName="level3hierChild" presStyleCnt="0"/>
      <dgm:spPr/>
    </dgm:pt>
    <dgm:pt modelId="{7282ECE4-FF1D-46E3-AEB1-5E398F58DBE4}" type="pres">
      <dgm:prSet presAssocID="{49BA2BD9-F35F-4536-8022-76C7F254DBF7}" presName="conn2-1" presStyleLbl="parChTrans1D2" presStyleIdx="2" presStyleCnt="6"/>
      <dgm:spPr/>
      <dgm:t>
        <a:bodyPr/>
        <a:lstStyle/>
        <a:p>
          <a:endParaRPr lang="en-US"/>
        </a:p>
      </dgm:t>
    </dgm:pt>
    <dgm:pt modelId="{276D3AA5-8D85-45D0-8EC4-EE781C354CF6}" type="pres">
      <dgm:prSet presAssocID="{49BA2BD9-F35F-4536-8022-76C7F254DBF7}" presName="connTx" presStyleLbl="parChTrans1D2" presStyleIdx="2" presStyleCnt="6"/>
      <dgm:spPr/>
      <dgm:t>
        <a:bodyPr/>
        <a:lstStyle/>
        <a:p>
          <a:endParaRPr lang="en-US"/>
        </a:p>
      </dgm:t>
    </dgm:pt>
    <dgm:pt modelId="{E010F842-D971-4812-809C-13845E4854E2}" type="pres">
      <dgm:prSet presAssocID="{74C395F2-E310-482B-B222-494CA63E99EE}" presName="root2" presStyleCnt="0"/>
      <dgm:spPr/>
    </dgm:pt>
    <dgm:pt modelId="{91493D73-1496-40A1-8CD5-3E40C567F817}" type="pres">
      <dgm:prSet presAssocID="{74C395F2-E310-482B-B222-494CA63E99EE}" presName="LevelTwoTextNode" presStyleLbl="node2" presStyleIdx="2" presStyleCnt="6" custScaleX="226440" custScaleY="92992" custLinFactNeighborX="150" custLinFactNeighborY="-9369">
        <dgm:presLayoutVars>
          <dgm:chPref val="3"/>
        </dgm:presLayoutVars>
      </dgm:prSet>
      <dgm:spPr/>
      <dgm:t>
        <a:bodyPr/>
        <a:lstStyle/>
        <a:p>
          <a:endParaRPr lang="en-US"/>
        </a:p>
      </dgm:t>
    </dgm:pt>
    <dgm:pt modelId="{2CE50151-AFD7-4BCB-8DF4-2E245DA4B3D4}" type="pres">
      <dgm:prSet presAssocID="{74C395F2-E310-482B-B222-494CA63E99EE}" presName="level3hierChild" presStyleCnt="0"/>
      <dgm:spPr/>
    </dgm:pt>
    <dgm:pt modelId="{8C9706E7-A6EB-41BF-8CFA-64916B5C390B}" type="pres">
      <dgm:prSet presAssocID="{C14B1CB7-AE0A-4C65-BEE0-C51E09A90A2D}" presName="conn2-1" presStyleLbl="parChTrans1D2" presStyleIdx="3" presStyleCnt="6"/>
      <dgm:spPr/>
      <dgm:t>
        <a:bodyPr/>
        <a:lstStyle/>
        <a:p>
          <a:endParaRPr lang="en-US"/>
        </a:p>
      </dgm:t>
    </dgm:pt>
    <dgm:pt modelId="{20D42B7A-4B95-4AF8-AA78-F349ACAC5EB4}" type="pres">
      <dgm:prSet presAssocID="{C14B1CB7-AE0A-4C65-BEE0-C51E09A90A2D}" presName="connTx" presStyleLbl="parChTrans1D2" presStyleIdx="3" presStyleCnt="6"/>
      <dgm:spPr/>
      <dgm:t>
        <a:bodyPr/>
        <a:lstStyle/>
        <a:p>
          <a:endParaRPr lang="en-US"/>
        </a:p>
      </dgm:t>
    </dgm:pt>
    <dgm:pt modelId="{B37144BF-179D-4177-BD20-74922C1A436A}" type="pres">
      <dgm:prSet presAssocID="{57830AD8-9D62-4415-B207-C4BA4358CD16}" presName="root2" presStyleCnt="0"/>
      <dgm:spPr/>
    </dgm:pt>
    <dgm:pt modelId="{7DE20E16-E58E-4611-9BC1-9FA28E9CDEF9}" type="pres">
      <dgm:prSet presAssocID="{57830AD8-9D62-4415-B207-C4BA4358CD16}" presName="LevelTwoTextNode" presStyleLbl="node2" presStyleIdx="3" presStyleCnt="6" custScaleX="227851" custScaleY="93470" custLinFactY="-133107" custLinFactNeighborX="1983" custLinFactNeighborY="-200000">
        <dgm:presLayoutVars>
          <dgm:chPref val="3"/>
        </dgm:presLayoutVars>
      </dgm:prSet>
      <dgm:spPr/>
      <dgm:t>
        <a:bodyPr/>
        <a:lstStyle/>
        <a:p>
          <a:endParaRPr lang="en-US"/>
        </a:p>
      </dgm:t>
    </dgm:pt>
    <dgm:pt modelId="{0A46BEC1-5136-48D2-B3F8-BE4D6311D33F}" type="pres">
      <dgm:prSet presAssocID="{57830AD8-9D62-4415-B207-C4BA4358CD16}" presName="level3hierChild" presStyleCnt="0"/>
      <dgm:spPr/>
    </dgm:pt>
    <dgm:pt modelId="{C7206855-5384-4B9B-8087-E464E711A386}" type="pres">
      <dgm:prSet presAssocID="{FF6AB76E-56A2-4C99-AB90-D75C5913C313}" presName="conn2-1" presStyleLbl="parChTrans1D2" presStyleIdx="4" presStyleCnt="6"/>
      <dgm:spPr/>
      <dgm:t>
        <a:bodyPr/>
        <a:lstStyle/>
        <a:p>
          <a:endParaRPr lang="en-US"/>
        </a:p>
      </dgm:t>
    </dgm:pt>
    <dgm:pt modelId="{3A185E1F-4F26-4F97-8CAA-ECC5F300BA56}" type="pres">
      <dgm:prSet presAssocID="{FF6AB76E-56A2-4C99-AB90-D75C5913C313}" presName="connTx" presStyleLbl="parChTrans1D2" presStyleIdx="4" presStyleCnt="6"/>
      <dgm:spPr/>
      <dgm:t>
        <a:bodyPr/>
        <a:lstStyle/>
        <a:p>
          <a:endParaRPr lang="en-US"/>
        </a:p>
      </dgm:t>
    </dgm:pt>
    <dgm:pt modelId="{9E3E32B1-D8F0-4653-A69E-DCB9C4296AC3}" type="pres">
      <dgm:prSet presAssocID="{2A3E3C4D-D458-4DC5-BE8B-30AF2FA12678}" presName="root2" presStyleCnt="0"/>
      <dgm:spPr/>
    </dgm:pt>
    <dgm:pt modelId="{8EBBC655-D65F-4781-8305-97C73DC68557}" type="pres">
      <dgm:prSet presAssocID="{2A3E3C4D-D458-4DC5-BE8B-30AF2FA12678}" presName="LevelTwoTextNode" presStyleLbl="node2" presStyleIdx="4" presStyleCnt="6" custScaleX="225394" custScaleY="92436">
        <dgm:presLayoutVars>
          <dgm:chPref val="3"/>
        </dgm:presLayoutVars>
      </dgm:prSet>
      <dgm:spPr/>
      <dgm:t>
        <a:bodyPr/>
        <a:lstStyle/>
        <a:p>
          <a:endParaRPr lang="en-US"/>
        </a:p>
      </dgm:t>
    </dgm:pt>
    <dgm:pt modelId="{1D8CA89E-7239-4D88-8211-9C2696B1FFC9}" type="pres">
      <dgm:prSet presAssocID="{2A3E3C4D-D458-4DC5-BE8B-30AF2FA12678}" presName="level3hierChild" presStyleCnt="0"/>
      <dgm:spPr/>
    </dgm:pt>
    <dgm:pt modelId="{87C9DF4F-5C9B-4F2C-93F9-82739D55A4C3}" type="pres">
      <dgm:prSet presAssocID="{4378C3B2-470C-4984-8D81-AA321D4D2CE5}" presName="conn2-1" presStyleLbl="parChTrans1D2" presStyleIdx="5" presStyleCnt="6"/>
      <dgm:spPr/>
      <dgm:t>
        <a:bodyPr/>
        <a:lstStyle/>
        <a:p>
          <a:endParaRPr lang="en-US"/>
        </a:p>
      </dgm:t>
    </dgm:pt>
    <dgm:pt modelId="{96AD9789-1EEE-45E6-B02B-1FC091CAA8A4}" type="pres">
      <dgm:prSet presAssocID="{4378C3B2-470C-4984-8D81-AA321D4D2CE5}" presName="connTx" presStyleLbl="parChTrans1D2" presStyleIdx="5" presStyleCnt="6"/>
      <dgm:spPr/>
      <dgm:t>
        <a:bodyPr/>
        <a:lstStyle/>
        <a:p>
          <a:endParaRPr lang="en-US"/>
        </a:p>
      </dgm:t>
    </dgm:pt>
    <dgm:pt modelId="{76972275-B9B7-4182-93B6-6A7934944AF3}" type="pres">
      <dgm:prSet presAssocID="{6CF6F0C1-B852-4412-AEB5-C8C445E7E35F}" presName="root2" presStyleCnt="0"/>
      <dgm:spPr/>
    </dgm:pt>
    <dgm:pt modelId="{256B4FDB-3172-4E57-9BDE-CBCB92011749}" type="pres">
      <dgm:prSet presAssocID="{6CF6F0C1-B852-4412-AEB5-C8C445E7E35F}" presName="LevelTwoTextNode" presStyleLbl="node2" presStyleIdx="5" presStyleCnt="6" custScaleX="225394" custScaleY="92848">
        <dgm:presLayoutVars>
          <dgm:chPref val="3"/>
        </dgm:presLayoutVars>
      </dgm:prSet>
      <dgm:spPr/>
      <dgm:t>
        <a:bodyPr/>
        <a:lstStyle/>
        <a:p>
          <a:endParaRPr lang="en-US"/>
        </a:p>
      </dgm:t>
    </dgm:pt>
    <dgm:pt modelId="{22AC70A8-E561-4B40-BF96-AC3129033881}" type="pres">
      <dgm:prSet presAssocID="{6CF6F0C1-B852-4412-AEB5-C8C445E7E35F}" presName="level3hierChild" presStyleCnt="0"/>
      <dgm:spPr/>
    </dgm:pt>
  </dgm:ptLst>
  <dgm:cxnLst>
    <dgm:cxn modelId="{F981FE61-04E0-44DB-9D09-25182473F341}" srcId="{C6FEB733-4581-4A31-9D5F-67F47A2EDABF}" destId="{57830AD8-9D62-4415-B207-C4BA4358CD16}" srcOrd="3" destOrd="0" parTransId="{C14B1CB7-AE0A-4C65-BEE0-C51E09A90A2D}" sibTransId="{7CD6F836-10F4-4620-8AFF-2C3A8D6AF4F9}"/>
    <dgm:cxn modelId="{DEAFF77B-7C2A-4594-B7B8-6492A45400D9}" type="presOf" srcId="{57830AD8-9D62-4415-B207-C4BA4358CD16}" destId="{7DE20E16-E58E-4611-9BC1-9FA28E9CDEF9}" srcOrd="0" destOrd="0" presId="urn:microsoft.com/office/officeart/2005/8/layout/hierarchy2"/>
    <dgm:cxn modelId="{D151EF53-5822-4188-8948-2F8E76BA7ABD}" type="presOf" srcId="{A0C122D8-F51D-42E4-91C6-6C7212D1B88A}" destId="{9DD980DD-D85B-4E15-9683-21D47855E5C5}" srcOrd="0" destOrd="0" presId="urn:microsoft.com/office/officeart/2005/8/layout/hierarchy2"/>
    <dgm:cxn modelId="{F0A1A017-4DB9-4D93-B8AD-429D2AD11F5C}" type="presOf" srcId="{2A3E3C4D-D458-4DC5-BE8B-30AF2FA12678}" destId="{8EBBC655-D65F-4781-8305-97C73DC68557}" srcOrd="0" destOrd="0" presId="urn:microsoft.com/office/officeart/2005/8/layout/hierarchy2"/>
    <dgm:cxn modelId="{A49C8092-B3AA-4793-9B6E-C57C71A06B2A}" srcId="{C6FEB733-4581-4A31-9D5F-67F47A2EDABF}" destId="{6CF6F0C1-B852-4412-AEB5-C8C445E7E35F}" srcOrd="5" destOrd="0" parTransId="{4378C3B2-470C-4984-8D81-AA321D4D2CE5}" sibTransId="{1CACF4AE-8139-4977-BEB4-403FDC37FCA2}"/>
    <dgm:cxn modelId="{F02075CE-8559-4473-9127-6E593184CF3A}" type="presOf" srcId="{4378C3B2-470C-4984-8D81-AA321D4D2CE5}" destId="{96AD9789-1EEE-45E6-B02B-1FC091CAA8A4}" srcOrd="1" destOrd="0" presId="urn:microsoft.com/office/officeart/2005/8/layout/hierarchy2"/>
    <dgm:cxn modelId="{E24AD5F4-9534-4CFF-AB8C-B79B4C756BFB}" type="presOf" srcId="{49BA2BD9-F35F-4536-8022-76C7F254DBF7}" destId="{7282ECE4-FF1D-46E3-AEB1-5E398F58DBE4}" srcOrd="0" destOrd="0" presId="urn:microsoft.com/office/officeart/2005/8/layout/hierarchy2"/>
    <dgm:cxn modelId="{C1C4074A-978B-4D7A-A3BB-9B066EA96ABB}" type="presOf" srcId="{C14B1CB7-AE0A-4C65-BEE0-C51E09A90A2D}" destId="{8C9706E7-A6EB-41BF-8CFA-64916B5C390B}" srcOrd="0" destOrd="0" presId="urn:microsoft.com/office/officeart/2005/8/layout/hierarchy2"/>
    <dgm:cxn modelId="{E9A92DBA-9A15-4DB8-8899-5582429FCE43}" type="presOf" srcId="{C9C3AEB4-FB6D-42AA-B4D5-A4E1FF84C6DB}" destId="{50CAE1D4-7B93-437F-9D8E-664613B09B9C}" srcOrd="0" destOrd="0" presId="urn:microsoft.com/office/officeart/2005/8/layout/hierarchy2"/>
    <dgm:cxn modelId="{A8C5C7EC-5388-4463-892F-ADDB8E338434}" srcId="{C6FEB733-4581-4A31-9D5F-67F47A2EDABF}" destId="{55DBA65F-5CEB-49BA-9B30-2BF0F0268936}" srcOrd="1" destOrd="0" parTransId="{96C0F4AD-A8AE-4F4B-9A70-4E0260F6AF4E}" sibTransId="{89D4698E-B292-447F-8EC4-5B415511310B}"/>
    <dgm:cxn modelId="{AADAEDCB-9794-4440-BE41-3DC0F38B6DC1}" type="presOf" srcId="{6CF6F0C1-B852-4412-AEB5-C8C445E7E35F}" destId="{256B4FDB-3172-4E57-9BDE-CBCB92011749}" srcOrd="0" destOrd="0" presId="urn:microsoft.com/office/officeart/2005/8/layout/hierarchy2"/>
    <dgm:cxn modelId="{57E26416-74D4-48F8-A987-809B3CBCCEC1}" type="presOf" srcId="{74C395F2-E310-482B-B222-494CA63E99EE}" destId="{91493D73-1496-40A1-8CD5-3E40C567F817}" srcOrd="0" destOrd="0" presId="urn:microsoft.com/office/officeart/2005/8/layout/hierarchy2"/>
    <dgm:cxn modelId="{0D5F1F94-5999-4CAD-980B-E1B447185DFF}" type="presOf" srcId="{FF6AB76E-56A2-4C99-AB90-D75C5913C313}" destId="{3A185E1F-4F26-4F97-8CAA-ECC5F300BA56}" srcOrd="1" destOrd="0" presId="urn:microsoft.com/office/officeart/2005/8/layout/hierarchy2"/>
    <dgm:cxn modelId="{B9F89A2D-CDCC-45B5-9EA1-B148BA534C6D}" type="presOf" srcId="{49BA2BD9-F35F-4536-8022-76C7F254DBF7}" destId="{276D3AA5-8D85-45D0-8EC4-EE781C354CF6}" srcOrd="1" destOrd="0" presId="urn:microsoft.com/office/officeart/2005/8/layout/hierarchy2"/>
    <dgm:cxn modelId="{7F8108B0-2273-4148-B680-0889D24D8D31}" type="presOf" srcId="{96C0F4AD-A8AE-4F4B-9A70-4E0260F6AF4E}" destId="{4BC0CF02-C004-4A04-AD7A-22D87C90F60D}" srcOrd="0" destOrd="0" presId="urn:microsoft.com/office/officeart/2005/8/layout/hierarchy2"/>
    <dgm:cxn modelId="{28C1104A-0C2F-4223-9BA8-D08C5F9D860C}" srcId="{C6FEB733-4581-4A31-9D5F-67F47A2EDABF}" destId="{A0C122D8-F51D-42E4-91C6-6C7212D1B88A}" srcOrd="0" destOrd="0" parTransId="{1911D58B-3B91-4ECA-8753-9C58BE27069C}" sibTransId="{C62CC39A-3084-4FA5-8C9E-E3BB963A8206}"/>
    <dgm:cxn modelId="{B190F409-6506-4EF5-B2E8-B1316767D1C5}" type="presOf" srcId="{C6FEB733-4581-4A31-9D5F-67F47A2EDABF}" destId="{0709F836-2F8C-419D-BF2C-B9ACC22E2434}" srcOrd="0" destOrd="0" presId="urn:microsoft.com/office/officeart/2005/8/layout/hierarchy2"/>
    <dgm:cxn modelId="{7C50F527-AA28-46CB-954C-D160A0F4F5AE}" type="presOf" srcId="{FF6AB76E-56A2-4C99-AB90-D75C5913C313}" destId="{C7206855-5384-4B9B-8087-E464E711A386}" srcOrd="0" destOrd="0" presId="urn:microsoft.com/office/officeart/2005/8/layout/hierarchy2"/>
    <dgm:cxn modelId="{A38EC290-4AF0-4309-B7B4-046E613D1D43}" type="presOf" srcId="{55DBA65F-5CEB-49BA-9B30-2BF0F0268936}" destId="{86FF98AF-8826-47CC-BD96-401176288209}" srcOrd="0" destOrd="0" presId="urn:microsoft.com/office/officeart/2005/8/layout/hierarchy2"/>
    <dgm:cxn modelId="{94606DC9-9DFA-49A4-9DD5-B7E3CC2C3386}" srcId="{C6FEB733-4581-4A31-9D5F-67F47A2EDABF}" destId="{74C395F2-E310-482B-B222-494CA63E99EE}" srcOrd="2" destOrd="0" parTransId="{49BA2BD9-F35F-4536-8022-76C7F254DBF7}" sibTransId="{ACF336FE-FA66-45D9-8B4C-6763F6D33932}"/>
    <dgm:cxn modelId="{31A4326F-E5B0-41C0-A8BD-CCAFBC2EC01E}" type="presOf" srcId="{C14B1CB7-AE0A-4C65-BEE0-C51E09A90A2D}" destId="{20D42B7A-4B95-4AF8-AA78-F349ACAC5EB4}" srcOrd="1" destOrd="0" presId="urn:microsoft.com/office/officeart/2005/8/layout/hierarchy2"/>
    <dgm:cxn modelId="{8A80BFD4-FD7B-4008-B1FC-2B1162E4F2FC}" type="presOf" srcId="{96C0F4AD-A8AE-4F4B-9A70-4E0260F6AF4E}" destId="{7839A957-D9B8-4A1C-8478-BBCCFB4B3E6F}" srcOrd="1" destOrd="0" presId="urn:microsoft.com/office/officeart/2005/8/layout/hierarchy2"/>
    <dgm:cxn modelId="{06C56FA9-E336-4A8E-8559-937803AF1CCC}" type="presOf" srcId="{4378C3B2-470C-4984-8D81-AA321D4D2CE5}" destId="{87C9DF4F-5C9B-4F2C-93F9-82739D55A4C3}" srcOrd="0" destOrd="0" presId="urn:microsoft.com/office/officeart/2005/8/layout/hierarchy2"/>
    <dgm:cxn modelId="{67DE26ED-B8DA-49D9-9806-047297C2EA41}" srcId="{C9C3AEB4-FB6D-42AA-B4D5-A4E1FF84C6DB}" destId="{C6FEB733-4581-4A31-9D5F-67F47A2EDABF}" srcOrd="0" destOrd="0" parTransId="{12A464CB-F1B6-4ADB-A8CD-7D92F6F7860D}" sibTransId="{62DA5FC0-BEF6-4F77-86A0-806C68F63045}"/>
    <dgm:cxn modelId="{DEC9FC65-4B40-4CCA-A9DA-EC42B4C424E1}" type="presOf" srcId="{1911D58B-3B91-4ECA-8753-9C58BE27069C}" destId="{1B75454E-0C59-457B-ACB0-61EE9B1B004E}" srcOrd="0" destOrd="0" presId="urn:microsoft.com/office/officeart/2005/8/layout/hierarchy2"/>
    <dgm:cxn modelId="{4410E54A-701B-4E50-A3BE-3C4796879265}" srcId="{C6FEB733-4581-4A31-9D5F-67F47A2EDABF}" destId="{2A3E3C4D-D458-4DC5-BE8B-30AF2FA12678}" srcOrd="4" destOrd="0" parTransId="{FF6AB76E-56A2-4C99-AB90-D75C5913C313}" sibTransId="{494D50A5-1DCF-4A66-B3BD-1573A3CF8343}"/>
    <dgm:cxn modelId="{69FAB61E-CF84-45CD-8FCA-9D217A3C0B8D}" type="presOf" srcId="{1911D58B-3B91-4ECA-8753-9C58BE27069C}" destId="{4AD2F39E-49D3-44A6-9B49-908C0956EC0B}" srcOrd="1" destOrd="0" presId="urn:microsoft.com/office/officeart/2005/8/layout/hierarchy2"/>
    <dgm:cxn modelId="{3AB30B7A-84F5-4E19-81F7-ECC0AF7A177A}" type="presParOf" srcId="{50CAE1D4-7B93-437F-9D8E-664613B09B9C}" destId="{2EE8FFA1-9A6D-4E36-A389-3834FBA76B98}" srcOrd="0" destOrd="0" presId="urn:microsoft.com/office/officeart/2005/8/layout/hierarchy2"/>
    <dgm:cxn modelId="{CF05FDE8-DB36-4AD2-BA1F-C48F2EEE5CB1}" type="presParOf" srcId="{2EE8FFA1-9A6D-4E36-A389-3834FBA76B98}" destId="{0709F836-2F8C-419D-BF2C-B9ACC22E2434}" srcOrd="0" destOrd="0" presId="urn:microsoft.com/office/officeart/2005/8/layout/hierarchy2"/>
    <dgm:cxn modelId="{CC0E5F78-BBB9-47E4-963A-FB7CCA2B7931}" type="presParOf" srcId="{2EE8FFA1-9A6D-4E36-A389-3834FBA76B98}" destId="{0D2CF02A-870D-410A-BAA0-AE8D0CCD6621}" srcOrd="1" destOrd="0" presId="urn:microsoft.com/office/officeart/2005/8/layout/hierarchy2"/>
    <dgm:cxn modelId="{4BE7A8FB-14AC-4A9C-A0E5-7932136069A8}" type="presParOf" srcId="{0D2CF02A-870D-410A-BAA0-AE8D0CCD6621}" destId="{1B75454E-0C59-457B-ACB0-61EE9B1B004E}" srcOrd="0" destOrd="0" presId="urn:microsoft.com/office/officeart/2005/8/layout/hierarchy2"/>
    <dgm:cxn modelId="{20E65413-DFDB-48FA-88D3-9AB40108B902}" type="presParOf" srcId="{1B75454E-0C59-457B-ACB0-61EE9B1B004E}" destId="{4AD2F39E-49D3-44A6-9B49-908C0956EC0B}" srcOrd="0" destOrd="0" presId="urn:microsoft.com/office/officeart/2005/8/layout/hierarchy2"/>
    <dgm:cxn modelId="{DDA16314-3532-46DA-B2B6-45D985284C41}" type="presParOf" srcId="{0D2CF02A-870D-410A-BAA0-AE8D0CCD6621}" destId="{96D2CF6C-4F14-4FEE-A61F-94567DB0A440}" srcOrd="1" destOrd="0" presId="urn:microsoft.com/office/officeart/2005/8/layout/hierarchy2"/>
    <dgm:cxn modelId="{B177D588-1683-4939-BE18-DB002726B079}" type="presParOf" srcId="{96D2CF6C-4F14-4FEE-A61F-94567DB0A440}" destId="{9DD980DD-D85B-4E15-9683-21D47855E5C5}" srcOrd="0" destOrd="0" presId="urn:microsoft.com/office/officeart/2005/8/layout/hierarchy2"/>
    <dgm:cxn modelId="{7FEABE9D-5403-486F-9266-1251A4ADA1C3}" type="presParOf" srcId="{96D2CF6C-4F14-4FEE-A61F-94567DB0A440}" destId="{D9459C50-0689-4EDE-A364-64850DB7A791}" srcOrd="1" destOrd="0" presId="urn:microsoft.com/office/officeart/2005/8/layout/hierarchy2"/>
    <dgm:cxn modelId="{96DAD99F-883D-460F-8E65-18ED5945A9D9}" type="presParOf" srcId="{0D2CF02A-870D-410A-BAA0-AE8D0CCD6621}" destId="{4BC0CF02-C004-4A04-AD7A-22D87C90F60D}" srcOrd="2" destOrd="0" presId="urn:microsoft.com/office/officeart/2005/8/layout/hierarchy2"/>
    <dgm:cxn modelId="{1E50A82F-FF6B-4ED8-9B97-1C3737CE491C}" type="presParOf" srcId="{4BC0CF02-C004-4A04-AD7A-22D87C90F60D}" destId="{7839A957-D9B8-4A1C-8478-BBCCFB4B3E6F}" srcOrd="0" destOrd="0" presId="urn:microsoft.com/office/officeart/2005/8/layout/hierarchy2"/>
    <dgm:cxn modelId="{9F4A7846-0AE8-4F12-A681-7DD58D348DE6}" type="presParOf" srcId="{0D2CF02A-870D-410A-BAA0-AE8D0CCD6621}" destId="{C020B5C3-2A3B-4806-BE0E-DF15E56CB0F8}" srcOrd="3" destOrd="0" presId="urn:microsoft.com/office/officeart/2005/8/layout/hierarchy2"/>
    <dgm:cxn modelId="{A89319E0-66F2-4B56-BE84-BAA50D192CCD}" type="presParOf" srcId="{C020B5C3-2A3B-4806-BE0E-DF15E56CB0F8}" destId="{86FF98AF-8826-47CC-BD96-401176288209}" srcOrd="0" destOrd="0" presId="urn:microsoft.com/office/officeart/2005/8/layout/hierarchy2"/>
    <dgm:cxn modelId="{6B40051E-8BE5-4A8C-98B5-3E9B025614DA}" type="presParOf" srcId="{C020B5C3-2A3B-4806-BE0E-DF15E56CB0F8}" destId="{DD97B8FF-F080-4115-90AA-FB4521AF2E2C}" srcOrd="1" destOrd="0" presId="urn:microsoft.com/office/officeart/2005/8/layout/hierarchy2"/>
    <dgm:cxn modelId="{F48C24CA-86A8-4E36-9AEB-D9F395B337DF}" type="presParOf" srcId="{0D2CF02A-870D-410A-BAA0-AE8D0CCD6621}" destId="{7282ECE4-FF1D-46E3-AEB1-5E398F58DBE4}" srcOrd="4" destOrd="0" presId="urn:microsoft.com/office/officeart/2005/8/layout/hierarchy2"/>
    <dgm:cxn modelId="{3053CCBC-C1D2-4711-9763-0C15C5327ACD}" type="presParOf" srcId="{7282ECE4-FF1D-46E3-AEB1-5E398F58DBE4}" destId="{276D3AA5-8D85-45D0-8EC4-EE781C354CF6}" srcOrd="0" destOrd="0" presId="urn:microsoft.com/office/officeart/2005/8/layout/hierarchy2"/>
    <dgm:cxn modelId="{112DAF33-FF82-498D-957D-8235BC3FFEBB}" type="presParOf" srcId="{0D2CF02A-870D-410A-BAA0-AE8D0CCD6621}" destId="{E010F842-D971-4812-809C-13845E4854E2}" srcOrd="5" destOrd="0" presId="urn:microsoft.com/office/officeart/2005/8/layout/hierarchy2"/>
    <dgm:cxn modelId="{3787CDC8-8694-4D35-AE12-C230A0A3E792}" type="presParOf" srcId="{E010F842-D971-4812-809C-13845E4854E2}" destId="{91493D73-1496-40A1-8CD5-3E40C567F817}" srcOrd="0" destOrd="0" presId="urn:microsoft.com/office/officeart/2005/8/layout/hierarchy2"/>
    <dgm:cxn modelId="{E9166344-3EDE-4433-8EE1-2776F4360DD6}" type="presParOf" srcId="{E010F842-D971-4812-809C-13845E4854E2}" destId="{2CE50151-AFD7-4BCB-8DF4-2E245DA4B3D4}" srcOrd="1" destOrd="0" presId="urn:microsoft.com/office/officeart/2005/8/layout/hierarchy2"/>
    <dgm:cxn modelId="{5C7ED4B6-B4DF-4DFD-BC35-99D40E560C51}" type="presParOf" srcId="{0D2CF02A-870D-410A-BAA0-AE8D0CCD6621}" destId="{8C9706E7-A6EB-41BF-8CFA-64916B5C390B}" srcOrd="6" destOrd="0" presId="urn:microsoft.com/office/officeart/2005/8/layout/hierarchy2"/>
    <dgm:cxn modelId="{7C5A8321-F732-4329-BF41-A59700EF9633}" type="presParOf" srcId="{8C9706E7-A6EB-41BF-8CFA-64916B5C390B}" destId="{20D42B7A-4B95-4AF8-AA78-F349ACAC5EB4}" srcOrd="0" destOrd="0" presId="urn:microsoft.com/office/officeart/2005/8/layout/hierarchy2"/>
    <dgm:cxn modelId="{81648FA0-9768-46F4-8C82-1F16AEF9BBEE}" type="presParOf" srcId="{0D2CF02A-870D-410A-BAA0-AE8D0CCD6621}" destId="{B37144BF-179D-4177-BD20-74922C1A436A}" srcOrd="7" destOrd="0" presId="urn:microsoft.com/office/officeart/2005/8/layout/hierarchy2"/>
    <dgm:cxn modelId="{929970FA-6CAE-4F2F-AD58-5F1C7A5AA450}" type="presParOf" srcId="{B37144BF-179D-4177-BD20-74922C1A436A}" destId="{7DE20E16-E58E-4611-9BC1-9FA28E9CDEF9}" srcOrd="0" destOrd="0" presId="urn:microsoft.com/office/officeart/2005/8/layout/hierarchy2"/>
    <dgm:cxn modelId="{DFE772AC-59FB-434A-A59D-41207879D3B4}" type="presParOf" srcId="{B37144BF-179D-4177-BD20-74922C1A436A}" destId="{0A46BEC1-5136-48D2-B3F8-BE4D6311D33F}" srcOrd="1" destOrd="0" presId="urn:microsoft.com/office/officeart/2005/8/layout/hierarchy2"/>
    <dgm:cxn modelId="{0657063D-162E-48C6-888C-1B8B9AADCCD5}" type="presParOf" srcId="{0D2CF02A-870D-410A-BAA0-AE8D0CCD6621}" destId="{C7206855-5384-4B9B-8087-E464E711A386}" srcOrd="8" destOrd="0" presId="urn:microsoft.com/office/officeart/2005/8/layout/hierarchy2"/>
    <dgm:cxn modelId="{7636201C-FAF6-454E-8E18-31783D26B87A}" type="presParOf" srcId="{C7206855-5384-4B9B-8087-E464E711A386}" destId="{3A185E1F-4F26-4F97-8CAA-ECC5F300BA56}" srcOrd="0" destOrd="0" presId="urn:microsoft.com/office/officeart/2005/8/layout/hierarchy2"/>
    <dgm:cxn modelId="{D0EF25FE-B985-4EA4-964D-215304CC63F0}" type="presParOf" srcId="{0D2CF02A-870D-410A-BAA0-AE8D0CCD6621}" destId="{9E3E32B1-D8F0-4653-A69E-DCB9C4296AC3}" srcOrd="9" destOrd="0" presId="urn:microsoft.com/office/officeart/2005/8/layout/hierarchy2"/>
    <dgm:cxn modelId="{FE044B31-57D6-42F8-974D-E4B5E1C071BB}" type="presParOf" srcId="{9E3E32B1-D8F0-4653-A69E-DCB9C4296AC3}" destId="{8EBBC655-D65F-4781-8305-97C73DC68557}" srcOrd="0" destOrd="0" presId="urn:microsoft.com/office/officeart/2005/8/layout/hierarchy2"/>
    <dgm:cxn modelId="{C5DF0BF7-3D2A-474C-9B5A-62FCB54DCD70}" type="presParOf" srcId="{9E3E32B1-D8F0-4653-A69E-DCB9C4296AC3}" destId="{1D8CA89E-7239-4D88-8211-9C2696B1FFC9}" srcOrd="1" destOrd="0" presId="urn:microsoft.com/office/officeart/2005/8/layout/hierarchy2"/>
    <dgm:cxn modelId="{D7F1F1DD-ACF7-4407-AD6B-1B70A9E9E220}" type="presParOf" srcId="{0D2CF02A-870D-410A-BAA0-AE8D0CCD6621}" destId="{87C9DF4F-5C9B-4F2C-93F9-82739D55A4C3}" srcOrd="10" destOrd="0" presId="urn:microsoft.com/office/officeart/2005/8/layout/hierarchy2"/>
    <dgm:cxn modelId="{6E226E87-9232-4976-8435-A02E969E4D91}" type="presParOf" srcId="{87C9DF4F-5C9B-4F2C-93F9-82739D55A4C3}" destId="{96AD9789-1EEE-45E6-B02B-1FC091CAA8A4}" srcOrd="0" destOrd="0" presId="urn:microsoft.com/office/officeart/2005/8/layout/hierarchy2"/>
    <dgm:cxn modelId="{569168D0-7200-4F05-8146-7091E3076E0A}" type="presParOf" srcId="{0D2CF02A-870D-410A-BAA0-AE8D0CCD6621}" destId="{76972275-B9B7-4182-93B6-6A7934944AF3}" srcOrd="11" destOrd="0" presId="urn:microsoft.com/office/officeart/2005/8/layout/hierarchy2"/>
    <dgm:cxn modelId="{257F36AA-B25C-4B7B-A859-4923BBF010F7}" type="presParOf" srcId="{76972275-B9B7-4182-93B6-6A7934944AF3}" destId="{256B4FDB-3172-4E57-9BDE-CBCB92011749}" srcOrd="0" destOrd="0" presId="urn:microsoft.com/office/officeart/2005/8/layout/hierarchy2"/>
    <dgm:cxn modelId="{B1BFBB9F-C2D3-4E08-85F4-0AA1A3EB31CC}" type="presParOf" srcId="{76972275-B9B7-4182-93B6-6A7934944AF3}" destId="{22AC70A8-E561-4B40-BF96-AC312903388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3FDB5C-F538-45F5-8C78-385F541FE292}"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en-US"/>
        </a:p>
      </dgm:t>
    </dgm:pt>
    <dgm:pt modelId="{97CD0BA6-0E32-41CC-AAF8-7716F1F008DE}">
      <dgm:prSet phldrT="[Text]" custT="1"/>
      <dgm:spPr/>
      <dgm:t>
        <a:bodyPr/>
        <a:lstStyle/>
        <a:p>
          <a:r>
            <a:rPr lang="en-US" sz="1800" b="0" cap="none" spc="0" dirty="0" smtClean="0">
              <a:ln w="0"/>
              <a:solidFill>
                <a:schemeClr val="tx1"/>
              </a:solidFill>
              <a:effectLst>
                <a:outerShdw blurRad="38100" dist="19050" dir="2700000" algn="tl" rotWithShape="0">
                  <a:schemeClr val="dk1">
                    <a:alpha val="40000"/>
                  </a:schemeClr>
                </a:outerShdw>
              </a:effectLst>
            </a:rPr>
            <a:t>V&amp;V 50 Working Groups</a:t>
          </a:r>
          <a:endParaRPr lang="en-US" sz="1800" b="0" cap="none" spc="0" dirty="0">
            <a:ln w="0"/>
            <a:solidFill>
              <a:schemeClr val="tx1"/>
            </a:solidFill>
            <a:effectLst>
              <a:outerShdw blurRad="38100" dist="19050" dir="2700000" algn="tl" rotWithShape="0">
                <a:schemeClr val="dk1">
                  <a:alpha val="40000"/>
                </a:schemeClr>
              </a:outerShdw>
            </a:effectLst>
          </a:endParaRPr>
        </a:p>
      </dgm:t>
    </dgm:pt>
    <dgm:pt modelId="{1DF2CD53-66FF-40EC-B793-5EB2C0974EC4}" type="parTrans" cxnId="{149DBBA3-CF57-4106-B135-8141284C0C3A}">
      <dgm:prSet/>
      <dgm:spPr/>
      <dgm:t>
        <a:bodyPr/>
        <a:lstStyle/>
        <a:p>
          <a:endParaRPr lang="en-US"/>
        </a:p>
      </dgm:t>
    </dgm:pt>
    <dgm:pt modelId="{A0361A0C-271F-4310-8E95-DC0EBFE67292}" type="sibTrans" cxnId="{149DBBA3-CF57-4106-B135-8141284C0C3A}">
      <dgm:prSet/>
      <dgm:spPr/>
      <dgm:t>
        <a:bodyPr/>
        <a:lstStyle/>
        <a:p>
          <a:endParaRPr lang="en-US"/>
        </a:p>
      </dgm:t>
    </dgm:pt>
    <dgm:pt modelId="{ED40F511-7B93-4224-A111-84E70AC3A34C}">
      <dgm:prSet phldrT="[Text]" custT="1"/>
      <dgm:spPr/>
      <dgm:t>
        <a:bodyPr/>
        <a:lstStyle/>
        <a:p>
          <a:r>
            <a:rPr lang="en-US" sz="1800" b="0" cap="none" spc="0" dirty="0" smtClean="0">
              <a:ln w="0"/>
              <a:solidFill>
                <a:schemeClr val="tx1"/>
              </a:solidFill>
              <a:effectLst>
                <a:outerShdw blurRad="38100" dist="19050" dir="2700000" algn="tl" rotWithShape="0">
                  <a:schemeClr val="dk1">
                    <a:alpha val="40000"/>
                  </a:schemeClr>
                </a:outerShdw>
              </a:effectLst>
            </a:rPr>
            <a:t>Advanced Manufacturing</a:t>
          </a:r>
          <a:endParaRPr lang="en-US" sz="1800" b="0" cap="none" spc="0" dirty="0">
            <a:ln w="0"/>
            <a:solidFill>
              <a:schemeClr val="tx1"/>
            </a:solidFill>
            <a:effectLst>
              <a:outerShdw blurRad="38100" dist="19050" dir="2700000" algn="tl" rotWithShape="0">
                <a:schemeClr val="dk1">
                  <a:alpha val="40000"/>
                </a:schemeClr>
              </a:outerShdw>
            </a:effectLst>
          </a:endParaRPr>
        </a:p>
      </dgm:t>
    </dgm:pt>
    <dgm:pt modelId="{11332ABF-C1E2-47FC-A25A-418437303A30}" type="parTrans" cxnId="{03B7CB03-50CB-4F5D-A499-9A2E53134CDE}">
      <dgm:prSet custT="1"/>
      <dgm:spPr/>
      <dgm:t>
        <a:bodyPr/>
        <a:lstStyle/>
        <a:p>
          <a:endParaRPr lang="en-US" sz="1800" b="0" cap="none" spc="0">
            <a:ln w="0"/>
            <a:solidFill>
              <a:schemeClr val="tx1"/>
            </a:solidFill>
            <a:effectLst>
              <a:outerShdw blurRad="38100" dist="19050" dir="2700000" algn="tl" rotWithShape="0">
                <a:schemeClr val="dk1">
                  <a:alpha val="40000"/>
                </a:schemeClr>
              </a:outerShdw>
            </a:effectLst>
          </a:endParaRPr>
        </a:p>
      </dgm:t>
    </dgm:pt>
    <dgm:pt modelId="{4DB85028-1EFA-40BA-8C1C-A73A982295D9}" type="sibTrans" cxnId="{03B7CB03-50CB-4F5D-A499-9A2E53134CDE}">
      <dgm:prSet/>
      <dgm:spPr/>
      <dgm:t>
        <a:bodyPr/>
        <a:lstStyle/>
        <a:p>
          <a:endParaRPr lang="en-US"/>
        </a:p>
      </dgm:t>
    </dgm:pt>
    <dgm:pt modelId="{FE377124-77E3-445E-A319-C4071E0220F0}">
      <dgm:prSet phldrT="[Text]" custT="1"/>
      <dgm:spPr/>
      <dgm:t>
        <a:bodyPr/>
        <a:lstStyle/>
        <a:p>
          <a:r>
            <a:rPr lang="en-US" sz="1800" b="0" cap="none" spc="0" dirty="0" smtClean="0">
              <a:ln w="0"/>
              <a:solidFill>
                <a:schemeClr val="tx1"/>
              </a:solidFill>
              <a:effectLst>
                <a:outerShdw blurRad="38100" dist="19050" dir="2700000" algn="tl" rotWithShape="0">
                  <a:schemeClr val="dk1">
                    <a:alpha val="40000"/>
                  </a:schemeClr>
                </a:outerShdw>
              </a:effectLst>
            </a:rPr>
            <a:t>Areas of Application</a:t>
          </a:r>
        </a:p>
        <a:p>
          <a:endParaRPr lang="en-US" sz="1800" b="0" cap="none" spc="0" dirty="0">
            <a:ln w="0"/>
            <a:solidFill>
              <a:schemeClr val="tx1"/>
            </a:solidFill>
            <a:effectLst>
              <a:outerShdw blurRad="38100" dist="19050" dir="2700000" algn="tl" rotWithShape="0">
                <a:schemeClr val="dk1">
                  <a:alpha val="40000"/>
                </a:schemeClr>
              </a:outerShdw>
            </a:effectLst>
          </a:endParaRPr>
        </a:p>
      </dgm:t>
    </dgm:pt>
    <dgm:pt modelId="{EB780192-4DAF-48FA-B29F-D50630B8E6FC}" type="parTrans" cxnId="{627252F6-EEDF-417E-B062-719BD01E3883}">
      <dgm:prSet custT="1"/>
      <dgm:spPr/>
      <dgm:t>
        <a:bodyPr/>
        <a:lstStyle/>
        <a:p>
          <a:endParaRPr lang="en-US" sz="1800" b="0" cap="none" spc="0">
            <a:ln w="0"/>
            <a:solidFill>
              <a:schemeClr val="tx1"/>
            </a:solidFill>
            <a:effectLst>
              <a:outerShdw blurRad="38100" dist="19050" dir="2700000" algn="tl" rotWithShape="0">
                <a:schemeClr val="dk1">
                  <a:alpha val="40000"/>
                </a:schemeClr>
              </a:outerShdw>
            </a:effectLst>
          </a:endParaRPr>
        </a:p>
      </dgm:t>
    </dgm:pt>
    <dgm:pt modelId="{E9B21FF0-E0A6-4D82-B4D3-6FD2F2E66CD6}" type="sibTrans" cxnId="{627252F6-EEDF-417E-B062-719BD01E3883}">
      <dgm:prSet/>
      <dgm:spPr/>
      <dgm:t>
        <a:bodyPr/>
        <a:lstStyle/>
        <a:p>
          <a:endParaRPr lang="en-US"/>
        </a:p>
      </dgm:t>
    </dgm:pt>
    <dgm:pt modelId="{AFF944A5-76CC-463C-B6E4-D81C47E48622}">
      <dgm:prSet phldrT="[Text]" custT="1"/>
      <dgm:spPr/>
      <dgm:t>
        <a:bodyPr/>
        <a:lstStyle/>
        <a:p>
          <a:r>
            <a:rPr lang="en-US" sz="1800" b="0" cap="none" spc="0" dirty="0" smtClean="0">
              <a:ln w="0"/>
              <a:solidFill>
                <a:schemeClr val="tx1"/>
              </a:solidFill>
              <a:effectLst>
                <a:outerShdw blurRad="38100" dist="19050" dir="2700000" algn="tl" rotWithShape="0">
                  <a:schemeClr val="dk1">
                    <a:alpha val="40000"/>
                  </a:schemeClr>
                </a:outerShdw>
              </a:effectLst>
            </a:rPr>
            <a:t>Model Types</a:t>
          </a:r>
          <a:endParaRPr lang="en-US" sz="1800" b="0" cap="none" spc="0" dirty="0">
            <a:ln w="0"/>
            <a:solidFill>
              <a:schemeClr val="tx1"/>
            </a:solidFill>
            <a:effectLst>
              <a:outerShdw blurRad="38100" dist="19050" dir="2700000" algn="tl" rotWithShape="0">
                <a:schemeClr val="dk1">
                  <a:alpha val="40000"/>
                </a:schemeClr>
              </a:outerShdw>
            </a:effectLst>
          </a:endParaRPr>
        </a:p>
      </dgm:t>
    </dgm:pt>
    <dgm:pt modelId="{A8EDD0C9-3313-4C3D-8CAB-F11E649B6E9D}" type="parTrans" cxnId="{CC5FC3D0-28E1-40FA-A58A-4233A5F11D7F}">
      <dgm:prSet custT="1"/>
      <dgm:spPr/>
      <dgm:t>
        <a:bodyPr/>
        <a:lstStyle/>
        <a:p>
          <a:endParaRPr lang="en-US" sz="1800" b="0" cap="none" spc="0">
            <a:ln w="0"/>
            <a:solidFill>
              <a:schemeClr val="tx1"/>
            </a:solidFill>
            <a:effectLst>
              <a:outerShdw blurRad="38100" dist="19050" dir="2700000" algn="tl" rotWithShape="0">
                <a:schemeClr val="dk1">
                  <a:alpha val="40000"/>
                </a:schemeClr>
              </a:outerShdw>
            </a:effectLst>
          </a:endParaRPr>
        </a:p>
      </dgm:t>
    </dgm:pt>
    <dgm:pt modelId="{ABAF165E-F1A8-414B-9BE1-F52BC832B4D3}" type="sibTrans" cxnId="{CC5FC3D0-28E1-40FA-A58A-4233A5F11D7F}">
      <dgm:prSet/>
      <dgm:spPr/>
      <dgm:t>
        <a:bodyPr/>
        <a:lstStyle/>
        <a:p>
          <a:endParaRPr lang="en-US"/>
        </a:p>
      </dgm:t>
    </dgm:pt>
    <dgm:pt modelId="{D91EDB6F-80AB-41F0-961D-CBB542CF057C}" type="pres">
      <dgm:prSet presAssocID="{5F3FDB5C-F538-45F5-8C78-385F541FE292}" presName="Name0" presStyleCnt="0">
        <dgm:presLayoutVars>
          <dgm:chMax val="1"/>
          <dgm:dir/>
          <dgm:animLvl val="ctr"/>
          <dgm:resizeHandles val="exact"/>
        </dgm:presLayoutVars>
      </dgm:prSet>
      <dgm:spPr/>
      <dgm:t>
        <a:bodyPr/>
        <a:lstStyle/>
        <a:p>
          <a:endParaRPr lang="en-US"/>
        </a:p>
      </dgm:t>
    </dgm:pt>
    <dgm:pt modelId="{6D2497E5-7360-4ED8-9B4E-C0817032BA0B}" type="pres">
      <dgm:prSet presAssocID="{97CD0BA6-0E32-41CC-AAF8-7716F1F008DE}" presName="centerShape" presStyleLbl="node0" presStyleIdx="0" presStyleCnt="1" custScaleX="177156" custScaleY="177156"/>
      <dgm:spPr/>
      <dgm:t>
        <a:bodyPr/>
        <a:lstStyle/>
        <a:p>
          <a:endParaRPr lang="en-US"/>
        </a:p>
      </dgm:t>
    </dgm:pt>
    <dgm:pt modelId="{D617DF3B-39EF-4777-9CA4-E247B0D87A10}" type="pres">
      <dgm:prSet presAssocID="{11332ABF-C1E2-47FC-A25A-418437303A30}" presName="parTrans" presStyleLbl="sibTrans2D1" presStyleIdx="0" presStyleCnt="3" custScaleX="177156" custScaleY="177156"/>
      <dgm:spPr/>
      <dgm:t>
        <a:bodyPr/>
        <a:lstStyle/>
        <a:p>
          <a:endParaRPr lang="en-US"/>
        </a:p>
      </dgm:t>
    </dgm:pt>
    <dgm:pt modelId="{E59A0FE6-A568-428C-A28D-9B871FC6B5B2}" type="pres">
      <dgm:prSet presAssocID="{11332ABF-C1E2-47FC-A25A-418437303A30}" presName="connectorText" presStyleLbl="sibTrans2D1" presStyleIdx="0" presStyleCnt="3"/>
      <dgm:spPr/>
      <dgm:t>
        <a:bodyPr/>
        <a:lstStyle/>
        <a:p>
          <a:endParaRPr lang="en-US"/>
        </a:p>
      </dgm:t>
    </dgm:pt>
    <dgm:pt modelId="{7BCC1A9B-81A5-436C-8C08-E47CBC27C00D}" type="pres">
      <dgm:prSet presAssocID="{ED40F511-7B93-4224-A111-84E70AC3A34C}" presName="node" presStyleLbl="node1" presStyleIdx="0" presStyleCnt="3" custScaleX="177156" custScaleY="177156">
        <dgm:presLayoutVars>
          <dgm:bulletEnabled val="1"/>
        </dgm:presLayoutVars>
      </dgm:prSet>
      <dgm:spPr/>
      <dgm:t>
        <a:bodyPr/>
        <a:lstStyle/>
        <a:p>
          <a:endParaRPr lang="en-US"/>
        </a:p>
      </dgm:t>
    </dgm:pt>
    <dgm:pt modelId="{0079D135-6827-407F-826F-0E39E2D335EA}" type="pres">
      <dgm:prSet presAssocID="{EB780192-4DAF-48FA-B29F-D50630B8E6FC}" presName="parTrans" presStyleLbl="sibTrans2D1" presStyleIdx="1" presStyleCnt="3" custScaleX="177156" custScaleY="177156"/>
      <dgm:spPr/>
      <dgm:t>
        <a:bodyPr/>
        <a:lstStyle/>
        <a:p>
          <a:endParaRPr lang="en-US"/>
        </a:p>
      </dgm:t>
    </dgm:pt>
    <dgm:pt modelId="{F1145034-5678-46A2-8CB4-E6C7F3971442}" type="pres">
      <dgm:prSet presAssocID="{EB780192-4DAF-48FA-B29F-D50630B8E6FC}" presName="connectorText" presStyleLbl="sibTrans2D1" presStyleIdx="1" presStyleCnt="3"/>
      <dgm:spPr/>
      <dgm:t>
        <a:bodyPr/>
        <a:lstStyle/>
        <a:p>
          <a:endParaRPr lang="en-US"/>
        </a:p>
      </dgm:t>
    </dgm:pt>
    <dgm:pt modelId="{6C561527-D3E7-409A-A311-E712A35C7B1E}" type="pres">
      <dgm:prSet presAssocID="{FE377124-77E3-445E-A319-C4071E0220F0}" presName="node" presStyleLbl="node1" presStyleIdx="1" presStyleCnt="3" custScaleX="177156" custScaleY="177156">
        <dgm:presLayoutVars>
          <dgm:bulletEnabled val="1"/>
        </dgm:presLayoutVars>
      </dgm:prSet>
      <dgm:spPr/>
      <dgm:t>
        <a:bodyPr/>
        <a:lstStyle/>
        <a:p>
          <a:endParaRPr lang="en-US"/>
        </a:p>
      </dgm:t>
    </dgm:pt>
    <dgm:pt modelId="{6DB2AE8A-9825-4B31-B386-42F0961F17EA}" type="pres">
      <dgm:prSet presAssocID="{A8EDD0C9-3313-4C3D-8CAB-F11E649B6E9D}" presName="parTrans" presStyleLbl="sibTrans2D1" presStyleIdx="2" presStyleCnt="3" custScaleX="177156" custScaleY="177156"/>
      <dgm:spPr/>
      <dgm:t>
        <a:bodyPr/>
        <a:lstStyle/>
        <a:p>
          <a:endParaRPr lang="en-US"/>
        </a:p>
      </dgm:t>
    </dgm:pt>
    <dgm:pt modelId="{7BB57C41-32C0-436B-B95C-706555E300EB}" type="pres">
      <dgm:prSet presAssocID="{A8EDD0C9-3313-4C3D-8CAB-F11E649B6E9D}" presName="connectorText" presStyleLbl="sibTrans2D1" presStyleIdx="2" presStyleCnt="3"/>
      <dgm:spPr/>
      <dgm:t>
        <a:bodyPr/>
        <a:lstStyle/>
        <a:p>
          <a:endParaRPr lang="en-US"/>
        </a:p>
      </dgm:t>
    </dgm:pt>
    <dgm:pt modelId="{FA87EC96-E47A-4562-8D45-4BB774C6F369}" type="pres">
      <dgm:prSet presAssocID="{AFF944A5-76CC-463C-B6E4-D81C47E48622}" presName="node" presStyleLbl="node1" presStyleIdx="2" presStyleCnt="3" custScaleX="177156" custScaleY="177156">
        <dgm:presLayoutVars>
          <dgm:bulletEnabled val="1"/>
        </dgm:presLayoutVars>
      </dgm:prSet>
      <dgm:spPr/>
      <dgm:t>
        <a:bodyPr/>
        <a:lstStyle/>
        <a:p>
          <a:endParaRPr lang="en-US"/>
        </a:p>
      </dgm:t>
    </dgm:pt>
  </dgm:ptLst>
  <dgm:cxnLst>
    <dgm:cxn modelId="{08B39A03-0B8C-464E-B2EC-0BF33E49D3DD}" type="presOf" srcId="{11332ABF-C1E2-47FC-A25A-418437303A30}" destId="{E59A0FE6-A568-428C-A28D-9B871FC6B5B2}" srcOrd="1" destOrd="0" presId="urn:microsoft.com/office/officeart/2005/8/layout/radial5"/>
    <dgm:cxn modelId="{03B7CB03-50CB-4F5D-A499-9A2E53134CDE}" srcId="{97CD0BA6-0E32-41CC-AAF8-7716F1F008DE}" destId="{ED40F511-7B93-4224-A111-84E70AC3A34C}" srcOrd="0" destOrd="0" parTransId="{11332ABF-C1E2-47FC-A25A-418437303A30}" sibTransId="{4DB85028-1EFA-40BA-8C1C-A73A982295D9}"/>
    <dgm:cxn modelId="{A348E492-47E8-4143-A6DF-04AC519B4453}" type="presOf" srcId="{A8EDD0C9-3313-4C3D-8CAB-F11E649B6E9D}" destId="{7BB57C41-32C0-436B-B95C-706555E300EB}" srcOrd="1" destOrd="0" presId="urn:microsoft.com/office/officeart/2005/8/layout/radial5"/>
    <dgm:cxn modelId="{DC2E2AF9-A226-44FD-AEBD-E31E4BAE3CB7}" type="presOf" srcId="{EB780192-4DAF-48FA-B29F-D50630B8E6FC}" destId="{0079D135-6827-407F-826F-0E39E2D335EA}" srcOrd="0" destOrd="0" presId="urn:microsoft.com/office/officeart/2005/8/layout/radial5"/>
    <dgm:cxn modelId="{D46B98A1-DD3C-4184-9F31-A8D77E86C9D9}" type="presOf" srcId="{97CD0BA6-0E32-41CC-AAF8-7716F1F008DE}" destId="{6D2497E5-7360-4ED8-9B4E-C0817032BA0B}" srcOrd="0" destOrd="0" presId="urn:microsoft.com/office/officeart/2005/8/layout/radial5"/>
    <dgm:cxn modelId="{586C6562-D54A-4AE9-9980-A22271FB0A77}" type="presOf" srcId="{FE377124-77E3-445E-A319-C4071E0220F0}" destId="{6C561527-D3E7-409A-A311-E712A35C7B1E}" srcOrd="0" destOrd="0" presId="urn:microsoft.com/office/officeart/2005/8/layout/radial5"/>
    <dgm:cxn modelId="{627252F6-EEDF-417E-B062-719BD01E3883}" srcId="{97CD0BA6-0E32-41CC-AAF8-7716F1F008DE}" destId="{FE377124-77E3-445E-A319-C4071E0220F0}" srcOrd="1" destOrd="0" parTransId="{EB780192-4DAF-48FA-B29F-D50630B8E6FC}" sibTransId="{E9B21FF0-E0A6-4D82-B4D3-6FD2F2E66CD6}"/>
    <dgm:cxn modelId="{73703DE1-5388-4363-B6FF-612CFCFBC29F}" type="presOf" srcId="{11332ABF-C1E2-47FC-A25A-418437303A30}" destId="{D617DF3B-39EF-4777-9CA4-E247B0D87A10}" srcOrd="0" destOrd="0" presId="urn:microsoft.com/office/officeart/2005/8/layout/radial5"/>
    <dgm:cxn modelId="{C62DE5A5-FA5D-477B-A739-F3621F311BFB}" type="presOf" srcId="{ED40F511-7B93-4224-A111-84E70AC3A34C}" destId="{7BCC1A9B-81A5-436C-8C08-E47CBC27C00D}" srcOrd="0" destOrd="0" presId="urn:microsoft.com/office/officeart/2005/8/layout/radial5"/>
    <dgm:cxn modelId="{8058DAE6-59DB-4EFE-8A64-A6315212C4AF}" type="presOf" srcId="{A8EDD0C9-3313-4C3D-8CAB-F11E649B6E9D}" destId="{6DB2AE8A-9825-4B31-B386-42F0961F17EA}" srcOrd="0" destOrd="0" presId="urn:microsoft.com/office/officeart/2005/8/layout/radial5"/>
    <dgm:cxn modelId="{CC5FC3D0-28E1-40FA-A58A-4233A5F11D7F}" srcId="{97CD0BA6-0E32-41CC-AAF8-7716F1F008DE}" destId="{AFF944A5-76CC-463C-B6E4-D81C47E48622}" srcOrd="2" destOrd="0" parTransId="{A8EDD0C9-3313-4C3D-8CAB-F11E649B6E9D}" sibTransId="{ABAF165E-F1A8-414B-9BE1-F52BC832B4D3}"/>
    <dgm:cxn modelId="{9D538FAA-69AC-4634-936F-20C40CE0FDFE}" type="presOf" srcId="{EB780192-4DAF-48FA-B29F-D50630B8E6FC}" destId="{F1145034-5678-46A2-8CB4-E6C7F3971442}" srcOrd="1" destOrd="0" presId="urn:microsoft.com/office/officeart/2005/8/layout/radial5"/>
    <dgm:cxn modelId="{B0F7F9E2-CF33-4D0D-B760-DB06BA497C37}" type="presOf" srcId="{AFF944A5-76CC-463C-B6E4-D81C47E48622}" destId="{FA87EC96-E47A-4562-8D45-4BB774C6F369}" srcOrd="0" destOrd="0" presId="urn:microsoft.com/office/officeart/2005/8/layout/radial5"/>
    <dgm:cxn modelId="{A2CB2B34-3B8D-4BE0-9B05-644ECE26D146}" type="presOf" srcId="{5F3FDB5C-F538-45F5-8C78-385F541FE292}" destId="{D91EDB6F-80AB-41F0-961D-CBB542CF057C}" srcOrd="0" destOrd="0" presId="urn:microsoft.com/office/officeart/2005/8/layout/radial5"/>
    <dgm:cxn modelId="{149DBBA3-CF57-4106-B135-8141284C0C3A}" srcId="{5F3FDB5C-F538-45F5-8C78-385F541FE292}" destId="{97CD0BA6-0E32-41CC-AAF8-7716F1F008DE}" srcOrd="0" destOrd="0" parTransId="{1DF2CD53-66FF-40EC-B793-5EB2C0974EC4}" sibTransId="{A0361A0C-271F-4310-8E95-DC0EBFE67292}"/>
    <dgm:cxn modelId="{D5D2C912-8C88-48DE-8B8D-20AB8E77CCED}" type="presParOf" srcId="{D91EDB6F-80AB-41F0-961D-CBB542CF057C}" destId="{6D2497E5-7360-4ED8-9B4E-C0817032BA0B}" srcOrd="0" destOrd="0" presId="urn:microsoft.com/office/officeart/2005/8/layout/radial5"/>
    <dgm:cxn modelId="{52AB4767-D673-4040-92FC-4EDD39372129}" type="presParOf" srcId="{D91EDB6F-80AB-41F0-961D-CBB542CF057C}" destId="{D617DF3B-39EF-4777-9CA4-E247B0D87A10}" srcOrd="1" destOrd="0" presId="urn:microsoft.com/office/officeart/2005/8/layout/radial5"/>
    <dgm:cxn modelId="{B1F74E2B-08A1-4221-8EDF-CBB2D92DF7A0}" type="presParOf" srcId="{D617DF3B-39EF-4777-9CA4-E247B0D87A10}" destId="{E59A0FE6-A568-428C-A28D-9B871FC6B5B2}" srcOrd="0" destOrd="0" presId="urn:microsoft.com/office/officeart/2005/8/layout/radial5"/>
    <dgm:cxn modelId="{00884AB9-EA66-418A-9A24-A0EB4E02FD04}" type="presParOf" srcId="{D91EDB6F-80AB-41F0-961D-CBB542CF057C}" destId="{7BCC1A9B-81A5-436C-8C08-E47CBC27C00D}" srcOrd="2" destOrd="0" presId="urn:microsoft.com/office/officeart/2005/8/layout/radial5"/>
    <dgm:cxn modelId="{DA0FFAA4-0914-4ED0-9A06-E36E82452C31}" type="presParOf" srcId="{D91EDB6F-80AB-41F0-961D-CBB542CF057C}" destId="{0079D135-6827-407F-826F-0E39E2D335EA}" srcOrd="3" destOrd="0" presId="urn:microsoft.com/office/officeart/2005/8/layout/radial5"/>
    <dgm:cxn modelId="{E5CCF20F-EAB2-476B-8B1E-732D1FFE8412}" type="presParOf" srcId="{0079D135-6827-407F-826F-0E39E2D335EA}" destId="{F1145034-5678-46A2-8CB4-E6C7F3971442}" srcOrd="0" destOrd="0" presId="urn:microsoft.com/office/officeart/2005/8/layout/radial5"/>
    <dgm:cxn modelId="{2CC198FC-24FC-4CA5-B538-DE4DB17F9F2C}" type="presParOf" srcId="{D91EDB6F-80AB-41F0-961D-CBB542CF057C}" destId="{6C561527-D3E7-409A-A311-E712A35C7B1E}" srcOrd="4" destOrd="0" presId="urn:microsoft.com/office/officeart/2005/8/layout/radial5"/>
    <dgm:cxn modelId="{8C089C4A-1523-4354-B934-D32CEDA946D7}" type="presParOf" srcId="{D91EDB6F-80AB-41F0-961D-CBB542CF057C}" destId="{6DB2AE8A-9825-4B31-B386-42F0961F17EA}" srcOrd="5" destOrd="0" presId="urn:microsoft.com/office/officeart/2005/8/layout/radial5"/>
    <dgm:cxn modelId="{DFDDDE21-3179-4C66-A8A3-95E80EA10B20}" type="presParOf" srcId="{6DB2AE8A-9825-4B31-B386-42F0961F17EA}" destId="{7BB57C41-32C0-436B-B95C-706555E300EB}" srcOrd="0" destOrd="0" presId="urn:microsoft.com/office/officeart/2005/8/layout/radial5"/>
    <dgm:cxn modelId="{54DD0474-ECC0-4704-9475-8D091BEBDEC8}" type="presParOf" srcId="{D91EDB6F-80AB-41F0-961D-CBB542CF057C}" destId="{FA87EC96-E47A-4562-8D45-4BB774C6F369}"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3FDB5C-F538-45F5-8C78-385F541FE292}"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en-US"/>
        </a:p>
      </dgm:t>
    </dgm:pt>
    <dgm:pt modelId="{97CD0BA6-0E32-41CC-AAF8-7716F1F008DE}">
      <dgm:prSet phldrT="[Text]" custT="1"/>
      <dgm:spPr/>
      <dgm:t>
        <a:bodyPr/>
        <a:lstStyle/>
        <a:p>
          <a:r>
            <a:rPr lang="en-US" sz="1800" b="0" cap="none" spc="0" dirty="0" smtClean="0">
              <a:ln w="0"/>
              <a:solidFill>
                <a:schemeClr val="tx1"/>
              </a:solidFill>
              <a:effectLst>
                <a:outerShdw blurRad="38100" dist="19050" dir="2700000" algn="tl" rotWithShape="0">
                  <a:schemeClr val="dk1">
                    <a:alpha val="40000"/>
                  </a:schemeClr>
                </a:outerShdw>
              </a:effectLst>
            </a:rPr>
            <a:t>V&amp;V 50 Working Groups</a:t>
          </a:r>
          <a:endParaRPr lang="en-US" sz="1800" b="0" cap="none" spc="0" dirty="0">
            <a:ln w="0"/>
            <a:solidFill>
              <a:schemeClr val="tx1"/>
            </a:solidFill>
            <a:effectLst>
              <a:outerShdw blurRad="38100" dist="19050" dir="2700000" algn="tl" rotWithShape="0">
                <a:schemeClr val="dk1">
                  <a:alpha val="40000"/>
                </a:schemeClr>
              </a:outerShdw>
            </a:effectLst>
          </a:endParaRPr>
        </a:p>
      </dgm:t>
    </dgm:pt>
    <dgm:pt modelId="{1DF2CD53-66FF-40EC-B793-5EB2C0974EC4}" type="parTrans" cxnId="{149DBBA3-CF57-4106-B135-8141284C0C3A}">
      <dgm:prSet/>
      <dgm:spPr/>
      <dgm:t>
        <a:bodyPr/>
        <a:lstStyle/>
        <a:p>
          <a:endParaRPr lang="en-US"/>
        </a:p>
      </dgm:t>
    </dgm:pt>
    <dgm:pt modelId="{A0361A0C-271F-4310-8E95-DC0EBFE67292}" type="sibTrans" cxnId="{149DBBA3-CF57-4106-B135-8141284C0C3A}">
      <dgm:prSet/>
      <dgm:spPr/>
      <dgm:t>
        <a:bodyPr/>
        <a:lstStyle/>
        <a:p>
          <a:endParaRPr lang="en-US"/>
        </a:p>
      </dgm:t>
    </dgm:pt>
    <dgm:pt modelId="{ED40F511-7B93-4224-A111-84E70AC3A34C}">
      <dgm:prSet phldrT="[Text]" custT="1"/>
      <dgm:spPr/>
      <dgm:t>
        <a:bodyPr/>
        <a:lstStyle/>
        <a:p>
          <a:r>
            <a:rPr lang="fi-FI" sz="1800" b="0" cap="none" spc="0" dirty="0" smtClean="0">
              <a:ln w="0"/>
              <a:solidFill>
                <a:schemeClr val="tx1"/>
              </a:solidFill>
              <a:effectLst>
                <a:outerShdw blurRad="38100" dist="19050" dir="2700000" algn="tl" rotWithShape="0">
                  <a:schemeClr val="dk1">
                    <a:alpha val="40000"/>
                  </a:schemeClr>
                </a:outerShdw>
              </a:effectLst>
            </a:rPr>
            <a:t>VVUQ Applications in Process Technologies </a:t>
          </a:r>
          <a:endParaRPr lang="en-US" sz="1800" b="0" cap="none" spc="0" dirty="0">
            <a:ln w="0"/>
            <a:solidFill>
              <a:schemeClr val="tx1"/>
            </a:solidFill>
            <a:effectLst>
              <a:outerShdw blurRad="38100" dist="19050" dir="2700000" algn="tl" rotWithShape="0">
                <a:schemeClr val="dk1">
                  <a:alpha val="40000"/>
                </a:schemeClr>
              </a:outerShdw>
            </a:effectLst>
          </a:endParaRPr>
        </a:p>
      </dgm:t>
    </dgm:pt>
    <dgm:pt modelId="{11332ABF-C1E2-47FC-A25A-418437303A30}" type="parTrans" cxnId="{03B7CB03-50CB-4F5D-A499-9A2E53134CDE}">
      <dgm:prSet custT="1"/>
      <dgm:spPr/>
      <dgm:t>
        <a:bodyPr/>
        <a:lstStyle/>
        <a:p>
          <a:endParaRPr lang="en-US" sz="1800" b="0" cap="none" spc="0">
            <a:ln w="0"/>
            <a:solidFill>
              <a:schemeClr val="tx1"/>
            </a:solidFill>
            <a:effectLst>
              <a:outerShdw blurRad="38100" dist="19050" dir="2700000" algn="tl" rotWithShape="0">
                <a:schemeClr val="dk1">
                  <a:alpha val="40000"/>
                </a:schemeClr>
              </a:outerShdw>
            </a:effectLst>
          </a:endParaRPr>
        </a:p>
      </dgm:t>
    </dgm:pt>
    <dgm:pt modelId="{4DB85028-1EFA-40BA-8C1C-A73A982295D9}" type="sibTrans" cxnId="{03B7CB03-50CB-4F5D-A499-9A2E53134CDE}">
      <dgm:prSet/>
      <dgm:spPr/>
      <dgm:t>
        <a:bodyPr/>
        <a:lstStyle/>
        <a:p>
          <a:endParaRPr lang="en-US"/>
        </a:p>
      </dgm:t>
    </dgm:pt>
    <dgm:pt modelId="{FE377124-77E3-445E-A319-C4071E0220F0}">
      <dgm:prSet phldrT="[Text]" custT="1"/>
      <dgm:spPr/>
      <dgm:t>
        <a:bodyPr/>
        <a:lstStyle/>
        <a:p>
          <a:r>
            <a:rPr lang="fi-FI" sz="1800" b="0" cap="none" spc="0" dirty="0" smtClean="0">
              <a:ln w="0"/>
              <a:solidFill>
                <a:schemeClr val="tx1"/>
              </a:solidFill>
              <a:effectLst>
                <a:outerShdw blurRad="38100" dist="19050" dir="2700000" algn="tl" rotWithShape="0">
                  <a:schemeClr val="dk1">
                    <a:alpha val="40000"/>
                  </a:schemeClr>
                </a:outerShdw>
              </a:effectLst>
            </a:rPr>
            <a:t>VVUQ Challenges and Methods in Systems of Models </a:t>
          </a:r>
          <a:endParaRPr lang="en-US" sz="1800" b="0" cap="none" spc="0" dirty="0">
            <a:ln w="0"/>
            <a:solidFill>
              <a:schemeClr val="tx1"/>
            </a:solidFill>
            <a:effectLst>
              <a:outerShdw blurRad="38100" dist="19050" dir="2700000" algn="tl" rotWithShape="0">
                <a:schemeClr val="dk1">
                  <a:alpha val="40000"/>
                </a:schemeClr>
              </a:outerShdw>
            </a:effectLst>
          </a:endParaRPr>
        </a:p>
      </dgm:t>
    </dgm:pt>
    <dgm:pt modelId="{EB780192-4DAF-48FA-B29F-D50630B8E6FC}" type="parTrans" cxnId="{627252F6-EEDF-417E-B062-719BD01E3883}">
      <dgm:prSet custT="1"/>
      <dgm:spPr/>
      <dgm:t>
        <a:bodyPr/>
        <a:lstStyle/>
        <a:p>
          <a:endParaRPr lang="en-US" sz="1800" b="0" cap="none" spc="0">
            <a:ln w="0"/>
            <a:solidFill>
              <a:schemeClr val="tx1"/>
            </a:solidFill>
            <a:effectLst>
              <a:outerShdw blurRad="38100" dist="19050" dir="2700000" algn="tl" rotWithShape="0">
                <a:schemeClr val="dk1">
                  <a:alpha val="40000"/>
                </a:schemeClr>
              </a:outerShdw>
            </a:effectLst>
          </a:endParaRPr>
        </a:p>
      </dgm:t>
    </dgm:pt>
    <dgm:pt modelId="{E9B21FF0-E0A6-4D82-B4D3-6FD2F2E66CD6}" type="sibTrans" cxnId="{627252F6-EEDF-417E-B062-719BD01E3883}">
      <dgm:prSet/>
      <dgm:spPr/>
      <dgm:t>
        <a:bodyPr/>
        <a:lstStyle/>
        <a:p>
          <a:endParaRPr lang="en-US"/>
        </a:p>
      </dgm:t>
    </dgm:pt>
    <dgm:pt modelId="{3F6B0DF3-007C-46B7-AC1F-D4F6B6FD52D4}">
      <dgm:prSet phldrT="[Text]" custT="1"/>
      <dgm:spPr/>
      <dgm:t>
        <a:bodyPr/>
        <a:lstStyle/>
        <a:p>
          <a:r>
            <a:rPr lang="fi-FI" sz="1800" b="0" cap="none" spc="0" dirty="0" smtClean="0">
              <a:ln w="0"/>
              <a:solidFill>
                <a:schemeClr val="tx1"/>
              </a:solidFill>
              <a:effectLst>
                <a:outerShdw blurRad="38100" dist="19050" dir="2700000" algn="tl" rotWithShape="0">
                  <a:schemeClr val="dk1">
                    <a:alpha val="40000"/>
                  </a:schemeClr>
                </a:outerShdw>
              </a:effectLst>
            </a:rPr>
            <a:t>VVUQ Methods in Data-driven and Hybrid Models </a:t>
          </a:r>
          <a:endParaRPr lang="en-US" sz="1800" b="0" cap="none" spc="0" dirty="0">
            <a:ln w="0"/>
            <a:solidFill>
              <a:schemeClr val="tx1"/>
            </a:solidFill>
            <a:effectLst>
              <a:outerShdw blurRad="38100" dist="19050" dir="2700000" algn="tl" rotWithShape="0">
                <a:schemeClr val="dk1">
                  <a:alpha val="40000"/>
                </a:schemeClr>
              </a:outerShdw>
            </a:effectLst>
          </a:endParaRPr>
        </a:p>
      </dgm:t>
    </dgm:pt>
    <dgm:pt modelId="{CEF4DB7F-8F1A-4832-AEF0-269FAE18E1D2}" type="parTrans" cxnId="{99CE4E2A-EF5D-4C06-B24F-FC435D4E64CC}">
      <dgm:prSet custT="1"/>
      <dgm:spPr/>
      <dgm:t>
        <a:bodyPr/>
        <a:lstStyle/>
        <a:p>
          <a:endParaRPr lang="en-US" sz="1800" b="0" cap="none" spc="0">
            <a:ln w="0"/>
            <a:solidFill>
              <a:schemeClr val="tx1"/>
            </a:solidFill>
            <a:effectLst>
              <a:outerShdw blurRad="38100" dist="19050" dir="2700000" algn="tl" rotWithShape="0">
                <a:schemeClr val="dk1">
                  <a:alpha val="40000"/>
                </a:schemeClr>
              </a:outerShdw>
            </a:effectLst>
          </a:endParaRPr>
        </a:p>
      </dgm:t>
    </dgm:pt>
    <dgm:pt modelId="{12CFE7A0-44C6-4A3D-86C0-F22C4B0EF0EC}" type="sibTrans" cxnId="{99CE4E2A-EF5D-4C06-B24F-FC435D4E64CC}">
      <dgm:prSet/>
      <dgm:spPr/>
      <dgm:t>
        <a:bodyPr/>
        <a:lstStyle/>
        <a:p>
          <a:endParaRPr lang="en-US"/>
        </a:p>
      </dgm:t>
    </dgm:pt>
    <dgm:pt modelId="{AFF944A5-76CC-463C-B6E4-D81C47E48622}">
      <dgm:prSet phldrT="[Text]" custT="1"/>
      <dgm:spPr/>
      <dgm:t>
        <a:bodyPr/>
        <a:lstStyle/>
        <a:p>
          <a:r>
            <a:rPr lang="en-US" sz="1800" b="0" cap="none" spc="0" dirty="0" smtClean="0">
              <a:ln w="0"/>
              <a:solidFill>
                <a:schemeClr val="tx1"/>
              </a:solidFill>
              <a:effectLst>
                <a:outerShdw blurRad="38100" dist="19050" dir="2700000" algn="tl" rotWithShape="0">
                  <a:schemeClr val="dk1">
                    <a:alpha val="40000"/>
                  </a:schemeClr>
                </a:outerShdw>
              </a:effectLst>
            </a:rPr>
            <a:t>Terminology, Concepts, Relationships and Taxonomy for VVUQ in Advanced Manufacturing </a:t>
          </a:r>
          <a:endParaRPr lang="en-US" sz="1800" b="0" cap="none" spc="0" dirty="0">
            <a:ln w="0"/>
            <a:solidFill>
              <a:schemeClr val="tx1"/>
            </a:solidFill>
            <a:effectLst>
              <a:outerShdw blurRad="38100" dist="19050" dir="2700000" algn="tl" rotWithShape="0">
                <a:schemeClr val="dk1">
                  <a:alpha val="40000"/>
                </a:schemeClr>
              </a:outerShdw>
            </a:effectLst>
          </a:endParaRPr>
        </a:p>
      </dgm:t>
    </dgm:pt>
    <dgm:pt modelId="{A8EDD0C9-3313-4C3D-8CAB-F11E649B6E9D}" type="parTrans" cxnId="{CC5FC3D0-28E1-40FA-A58A-4233A5F11D7F}">
      <dgm:prSet custT="1"/>
      <dgm:spPr/>
      <dgm:t>
        <a:bodyPr/>
        <a:lstStyle/>
        <a:p>
          <a:endParaRPr lang="en-US" sz="1800" b="0" cap="none" spc="0">
            <a:ln w="0"/>
            <a:solidFill>
              <a:schemeClr val="tx1"/>
            </a:solidFill>
            <a:effectLst>
              <a:outerShdw blurRad="38100" dist="19050" dir="2700000" algn="tl" rotWithShape="0">
                <a:schemeClr val="dk1">
                  <a:alpha val="40000"/>
                </a:schemeClr>
              </a:outerShdw>
            </a:effectLst>
          </a:endParaRPr>
        </a:p>
      </dgm:t>
    </dgm:pt>
    <dgm:pt modelId="{ABAF165E-F1A8-414B-9BE1-F52BC832B4D3}" type="sibTrans" cxnId="{CC5FC3D0-28E1-40FA-A58A-4233A5F11D7F}">
      <dgm:prSet/>
      <dgm:spPr/>
      <dgm:t>
        <a:bodyPr/>
        <a:lstStyle/>
        <a:p>
          <a:endParaRPr lang="en-US"/>
        </a:p>
      </dgm:t>
    </dgm:pt>
    <dgm:pt modelId="{5D607FE9-838E-4336-AABC-2F0309E1EC75}">
      <dgm:prSet custT="1"/>
      <dgm:spPr/>
      <dgm:t>
        <a:bodyPr/>
        <a:lstStyle/>
        <a:p>
          <a:r>
            <a:rPr lang="en-US" sz="1800" b="0" cap="none" spc="0" smtClean="0">
              <a:ln w="0"/>
              <a:solidFill>
                <a:schemeClr val="tx1"/>
              </a:solidFill>
              <a:effectLst>
                <a:outerShdw blurRad="38100" dist="19050" dir="2700000" algn="tl" rotWithShape="0">
                  <a:schemeClr val="dk1">
                    <a:alpha val="40000"/>
                  </a:schemeClr>
                </a:outerShdw>
              </a:effectLst>
            </a:rPr>
            <a:t>V&amp;V Interactions with the Model Life Cycle </a:t>
          </a:r>
          <a:endParaRPr lang="en-US" sz="1800" b="0" cap="none" spc="0">
            <a:ln w="0"/>
            <a:solidFill>
              <a:schemeClr val="tx1"/>
            </a:solidFill>
            <a:effectLst>
              <a:outerShdw blurRad="38100" dist="19050" dir="2700000" algn="tl" rotWithShape="0">
                <a:schemeClr val="dk1">
                  <a:alpha val="40000"/>
                </a:schemeClr>
              </a:outerShdw>
            </a:effectLst>
          </a:endParaRPr>
        </a:p>
      </dgm:t>
    </dgm:pt>
    <dgm:pt modelId="{EEDC0E33-32D1-480B-9C4D-89E8E69DB6AE}" type="parTrans" cxnId="{E57AF91C-BB67-474B-B9D8-4B0982873C5E}">
      <dgm:prSet custT="1"/>
      <dgm:spPr/>
      <dgm:t>
        <a:bodyPr/>
        <a:lstStyle/>
        <a:p>
          <a:endParaRPr lang="en-US" sz="1800" b="0" cap="none" spc="0">
            <a:ln w="0"/>
            <a:solidFill>
              <a:schemeClr val="tx1"/>
            </a:solidFill>
            <a:effectLst>
              <a:outerShdw blurRad="38100" dist="19050" dir="2700000" algn="tl" rotWithShape="0">
                <a:schemeClr val="dk1">
                  <a:alpha val="40000"/>
                </a:schemeClr>
              </a:outerShdw>
            </a:effectLst>
          </a:endParaRPr>
        </a:p>
      </dgm:t>
    </dgm:pt>
    <dgm:pt modelId="{55ECA461-8250-4F84-8F5D-2EED7DE4B65D}" type="sibTrans" cxnId="{E57AF91C-BB67-474B-B9D8-4B0982873C5E}">
      <dgm:prSet/>
      <dgm:spPr/>
      <dgm:t>
        <a:bodyPr/>
        <a:lstStyle/>
        <a:p>
          <a:endParaRPr lang="en-US"/>
        </a:p>
      </dgm:t>
    </dgm:pt>
    <dgm:pt modelId="{D91EDB6F-80AB-41F0-961D-CBB542CF057C}" type="pres">
      <dgm:prSet presAssocID="{5F3FDB5C-F538-45F5-8C78-385F541FE292}" presName="Name0" presStyleCnt="0">
        <dgm:presLayoutVars>
          <dgm:chMax val="1"/>
          <dgm:dir/>
          <dgm:animLvl val="ctr"/>
          <dgm:resizeHandles val="exact"/>
        </dgm:presLayoutVars>
      </dgm:prSet>
      <dgm:spPr/>
      <dgm:t>
        <a:bodyPr/>
        <a:lstStyle/>
        <a:p>
          <a:endParaRPr lang="en-US"/>
        </a:p>
      </dgm:t>
    </dgm:pt>
    <dgm:pt modelId="{6D2497E5-7360-4ED8-9B4E-C0817032BA0B}" type="pres">
      <dgm:prSet presAssocID="{97CD0BA6-0E32-41CC-AAF8-7716F1F008DE}" presName="centerShape" presStyleLbl="node0" presStyleIdx="0" presStyleCnt="1" custScaleX="177156" custScaleY="177156"/>
      <dgm:spPr/>
      <dgm:t>
        <a:bodyPr/>
        <a:lstStyle/>
        <a:p>
          <a:endParaRPr lang="en-US"/>
        </a:p>
      </dgm:t>
    </dgm:pt>
    <dgm:pt modelId="{D617DF3B-39EF-4777-9CA4-E247B0D87A10}" type="pres">
      <dgm:prSet presAssocID="{11332ABF-C1E2-47FC-A25A-418437303A30}" presName="parTrans" presStyleLbl="sibTrans2D1" presStyleIdx="0" presStyleCnt="5" custScaleX="177156" custScaleY="177156"/>
      <dgm:spPr/>
      <dgm:t>
        <a:bodyPr/>
        <a:lstStyle/>
        <a:p>
          <a:endParaRPr lang="en-US"/>
        </a:p>
      </dgm:t>
    </dgm:pt>
    <dgm:pt modelId="{E59A0FE6-A568-428C-A28D-9B871FC6B5B2}" type="pres">
      <dgm:prSet presAssocID="{11332ABF-C1E2-47FC-A25A-418437303A30}" presName="connectorText" presStyleLbl="sibTrans2D1" presStyleIdx="0" presStyleCnt="5"/>
      <dgm:spPr/>
      <dgm:t>
        <a:bodyPr/>
        <a:lstStyle/>
        <a:p>
          <a:endParaRPr lang="en-US"/>
        </a:p>
      </dgm:t>
    </dgm:pt>
    <dgm:pt modelId="{7BCC1A9B-81A5-436C-8C08-E47CBC27C00D}" type="pres">
      <dgm:prSet presAssocID="{ED40F511-7B93-4224-A111-84E70AC3A34C}" presName="node" presStyleLbl="node1" presStyleIdx="0" presStyleCnt="5" custScaleX="177156" custScaleY="177156">
        <dgm:presLayoutVars>
          <dgm:bulletEnabled val="1"/>
        </dgm:presLayoutVars>
      </dgm:prSet>
      <dgm:spPr/>
      <dgm:t>
        <a:bodyPr/>
        <a:lstStyle/>
        <a:p>
          <a:endParaRPr lang="en-US"/>
        </a:p>
      </dgm:t>
    </dgm:pt>
    <dgm:pt modelId="{0079D135-6827-407F-826F-0E39E2D335EA}" type="pres">
      <dgm:prSet presAssocID="{EB780192-4DAF-48FA-B29F-D50630B8E6FC}" presName="parTrans" presStyleLbl="sibTrans2D1" presStyleIdx="1" presStyleCnt="5" custScaleX="177156" custScaleY="177156"/>
      <dgm:spPr/>
      <dgm:t>
        <a:bodyPr/>
        <a:lstStyle/>
        <a:p>
          <a:endParaRPr lang="en-US"/>
        </a:p>
      </dgm:t>
    </dgm:pt>
    <dgm:pt modelId="{F1145034-5678-46A2-8CB4-E6C7F3971442}" type="pres">
      <dgm:prSet presAssocID="{EB780192-4DAF-48FA-B29F-D50630B8E6FC}" presName="connectorText" presStyleLbl="sibTrans2D1" presStyleIdx="1" presStyleCnt="5"/>
      <dgm:spPr/>
      <dgm:t>
        <a:bodyPr/>
        <a:lstStyle/>
        <a:p>
          <a:endParaRPr lang="en-US"/>
        </a:p>
      </dgm:t>
    </dgm:pt>
    <dgm:pt modelId="{6C561527-D3E7-409A-A311-E712A35C7B1E}" type="pres">
      <dgm:prSet presAssocID="{FE377124-77E3-445E-A319-C4071E0220F0}" presName="node" presStyleLbl="node1" presStyleIdx="1" presStyleCnt="5" custScaleX="177156" custScaleY="177156">
        <dgm:presLayoutVars>
          <dgm:bulletEnabled val="1"/>
        </dgm:presLayoutVars>
      </dgm:prSet>
      <dgm:spPr/>
      <dgm:t>
        <a:bodyPr/>
        <a:lstStyle/>
        <a:p>
          <a:endParaRPr lang="en-US"/>
        </a:p>
      </dgm:t>
    </dgm:pt>
    <dgm:pt modelId="{A9207562-13E6-4DB8-8DC3-EBCE6E2A4980}" type="pres">
      <dgm:prSet presAssocID="{EEDC0E33-32D1-480B-9C4D-89E8E69DB6AE}" presName="parTrans" presStyleLbl="sibTrans2D1" presStyleIdx="2" presStyleCnt="5" custScaleX="177156" custScaleY="177156"/>
      <dgm:spPr/>
      <dgm:t>
        <a:bodyPr/>
        <a:lstStyle/>
        <a:p>
          <a:endParaRPr lang="en-US"/>
        </a:p>
      </dgm:t>
    </dgm:pt>
    <dgm:pt modelId="{84110748-BA03-4459-864D-18BDFE3DBE2E}" type="pres">
      <dgm:prSet presAssocID="{EEDC0E33-32D1-480B-9C4D-89E8E69DB6AE}" presName="connectorText" presStyleLbl="sibTrans2D1" presStyleIdx="2" presStyleCnt="5"/>
      <dgm:spPr/>
      <dgm:t>
        <a:bodyPr/>
        <a:lstStyle/>
        <a:p>
          <a:endParaRPr lang="en-US"/>
        </a:p>
      </dgm:t>
    </dgm:pt>
    <dgm:pt modelId="{30B465B9-BC07-480C-A5A6-5A54FFCC36D5}" type="pres">
      <dgm:prSet presAssocID="{5D607FE9-838E-4336-AABC-2F0309E1EC75}" presName="node" presStyleLbl="node1" presStyleIdx="2" presStyleCnt="5" custScaleX="177156" custScaleY="177156">
        <dgm:presLayoutVars>
          <dgm:bulletEnabled val="1"/>
        </dgm:presLayoutVars>
      </dgm:prSet>
      <dgm:spPr/>
      <dgm:t>
        <a:bodyPr/>
        <a:lstStyle/>
        <a:p>
          <a:endParaRPr lang="en-US"/>
        </a:p>
      </dgm:t>
    </dgm:pt>
    <dgm:pt modelId="{E7B4C89A-0B4B-408F-BD68-52EEA4609C56}" type="pres">
      <dgm:prSet presAssocID="{CEF4DB7F-8F1A-4832-AEF0-269FAE18E1D2}" presName="parTrans" presStyleLbl="sibTrans2D1" presStyleIdx="3" presStyleCnt="5" custScaleX="177156" custScaleY="177156"/>
      <dgm:spPr/>
      <dgm:t>
        <a:bodyPr/>
        <a:lstStyle/>
        <a:p>
          <a:endParaRPr lang="en-US"/>
        </a:p>
      </dgm:t>
    </dgm:pt>
    <dgm:pt modelId="{3B50B61A-4B65-4039-B8ED-EDDCAE15ED0B}" type="pres">
      <dgm:prSet presAssocID="{CEF4DB7F-8F1A-4832-AEF0-269FAE18E1D2}" presName="connectorText" presStyleLbl="sibTrans2D1" presStyleIdx="3" presStyleCnt="5"/>
      <dgm:spPr/>
      <dgm:t>
        <a:bodyPr/>
        <a:lstStyle/>
        <a:p>
          <a:endParaRPr lang="en-US"/>
        </a:p>
      </dgm:t>
    </dgm:pt>
    <dgm:pt modelId="{16DF71A2-409E-433E-879B-C80D42468552}" type="pres">
      <dgm:prSet presAssocID="{3F6B0DF3-007C-46B7-AC1F-D4F6B6FD52D4}" presName="node" presStyleLbl="node1" presStyleIdx="3" presStyleCnt="5" custScaleX="177156" custScaleY="177156">
        <dgm:presLayoutVars>
          <dgm:bulletEnabled val="1"/>
        </dgm:presLayoutVars>
      </dgm:prSet>
      <dgm:spPr/>
      <dgm:t>
        <a:bodyPr/>
        <a:lstStyle/>
        <a:p>
          <a:endParaRPr lang="en-US"/>
        </a:p>
      </dgm:t>
    </dgm:pt>
    <dgm:pt modelId="{6DB2AE8A-9825-4B31-B386-42F0961F17EA}" type="pres">
      <dgm:prSet presAssocID="{A8EDD0C9-3313-4C3D-8CAB-F11E649B6E9D}" presName="parTrans" presStyleLbl="sibTrans2D1" presStyleIdx="4" presStyleCnt="5" custScaleX="177156" custScaleY="177156"/>
      <dgm:spPr/>
      <dgm:t>
        <a:bodyPr/>
        <a:lstStyle/>
        <a:p>
          <a:endParaRPr lang="en-US"/>
        </a:p>
      </dgm:t>
    </dgm:pt>
    <dgm:pt modelId="{7BB57C41-32C0-436B-B95C-706555E300EB}" type="pres">
      <dgm:prSet presAssocID="{A8EDD0C9-3313-4C3D-8CAB-F11E649B6E9D}" presName="connectorText" presStyleLbl="sibTrans2D1" presStyleIdx="4" presStyleCnt="5"/>
      <dgm:spPr/>
      <dgm:t>
        <a:bodyPr/>
        <a:lstStyle/>
        <a:p>
          <a:endParaRPr lang="en-US"/>
        </a:p>
      </dgm:t>
    </dgm:pt>
    <dgm:pt modelId="{FA87EC96-E47A-4562-8D45-4BB774C6F369}" type="pres">
      <dgm:prSet presAssocID="{AFF944A5-76CC-463C-B6E4-D81C47E48622}" presName="node" presStyleLbl="node1" presStyleIdx="4" presStyleCnt="5" custScaleX="177156" custScaleY="177156">
        <dgm:presLayoutVars>
          <dgm:bulletEnabled val="1"/>
        </dgm:presLayoutVars>
      </dgm:prSet>
      <dgm:spPr/>
      <dgm:t>
        <a:bodyPr/>
        <a:lstStyle/>
        <a:p>
          <a:endParaRPr lang="en-US"/>
        </a:p>
      </dgm:t>
    </dgm:pt>
  </dgm:ptLst>
  <dgm:cxnLst>
    <dgm:cxn modelId="{03B7CB03-50CB-4F5D-A499-9A2E53134CDE}" srcId="{97CD0BA6-0E32-41CC-AAF8-7716F1F008DE}" destId="{ED40F511-7B93-4224-A111-84E70AC3A34C}" srcOrd="0" destOrd="0" parTransId="{11332ABF-C1E2-47FC-A25A-418437303A30}" sibTransId="{4DB85028-1EFA-40BA-8C1C-A73A982295D9}"/>
    <dgm:cxn modelId="{70A8E19F-8CF7-449D-B1D6-78994256FB5E}" type="presOf" srcId="{11332ABF-C1E2-47FC-A25A-418437303A30}" destId="{D617DF3B-39EF-4777-9CA4-E247B0D87A10}" srcOrd="0" destOrd="0" presId="urn:microsoft.com/office/officeart/2005/8/layout/radial5"/>
    <dgm:cxn modelId="{CC5FC3D0-28E1-40FA-A58A-4233A5F11D7F}" srcId="{97CD0BA6-0E32-41CC-AAF8-7716F1F008DE}" destId="{AFF944A5-76CC-463C-B6E4-D81C47E48622}" srcOrd="4" destOrd="0" parTransId="{A8EDD0C9-3313-4C3D-8CAB-F11E649B6E9D}" sibTransId="{ABAF165E-F1A8-414B-9BE1-F52BC832B4D3}"/>
    <dgm:cxn modelId="{BBC72303-6A25-485F-BB36-4A49C1678EAA}" type="presOf" srcId="{CEF4DB7F-8F1A-4832-AEF0-269FAE18E1D2}" destId="{3B50B61A-4B65-4039-B8ED-EDDCAE15ED0B}" srcOrd="1" destOrd="0" presId="urn:microsoft.com/office/officeart/2005/8/layout/radial5"/>
    <dgm:cxn modelId="{3F0D5153-EE31-4B80-9BE8-DD4F33FB8A10}" type="presOf" srcId="{A8EDD0C9-3313-4C3D-8CAB-F11E649B6E9D}" destId="{7BB57C41-32C0-436B-B95C-706555E300EB}" srcOrd="1" destOrd="0" presId="urn:microsoft.com/office/officeart/2005/8/layout/radial5"/>
    <dgm:cxn modelId="{149DBBA3-CF57-4106-B135-8141284C0C3A}" srcId="{5F3FDB5C-F538-45F5-8C78-385F541FE292}" destId="{97CD0BA6-0E32-41CC-AAF8-7716F1F008DE}" srcOrd="0" destOrd="0" parTransId="{1DF2CD53-66FF-40EC-B793-5EB2C0974EC4}" sibTransId="{A0361A0C-271F-4310-8E95-DC0EBFE67292}"/>
    <dgm:cxn modelId="{F8A7BA91-C572-41C5-BD80-B72E13E1DE7F}" type="presOf" srcId="{5D607FE9-838E-4336-AABC-2F0309E1EC75}" destId="{30B465B9-BC07-480C-A5A6-5A54FFCC36D5}" srcOrd="0" destOrd="0" presId="urn:microsoft.com/office/officeart/2005/8/layout/radial5"/>
    <dgm:cxn modelId="{A4F3FE92-3479-4D32-885B-F92AFAE54677}" type="presOf" srcId="{AFF944A5-76CC-463C-B6E4-D81C47E48622}" destId="{FA87EC96-E47A-4562-8D45-4BB774C6F369}" srcOrd="0" destOrd="0" presId="urn:microsoft.com/office/officeart/2005/8/layout/radial5"/>
    <dgm:cxn modelId="{57FA3A92-0A84-4AFA-A60B-6ED524596BF3}" type="presOf" srcId="{11332ABF-C1E2-47FC-A25A-418437303A30}" destId="{E59A0FE6-A568-428C-A28D-9B871FC6B5B2}" srcOrd="1" destOrd="0" presId="urn:microsoft.com/office/officeart/2005/8/layout/radial5"/>
    <dgm:cxn modelId="{FC59F88D-8BAA-4082-9637-7514DC70048B}" type="presOf" srcId="{5F3FDB5C-F538-45F5-8C78-385F541FE292}" destId="{D91EDB6F-80AB-41F0-961D-CBB542CF057C}" srcOrd="0" destOrd="0" presId="urn:microsoft.com/office/officeart/2005/8/layout/radial5"/>
    <dgm:cxn modelId="{56F56677-265B-4159-BB64-493E9F95DA3E}" type="presOf" srcId="{EB780192-4DAF-48FA-B29F-D50630B8E6FC}" destId="{F1145034-5678-46A2-8CB4-E6C7F3971442}" srcOrd="1" destOrd="0" presId="urn:microsoft.com/office/officeart/2005/8/layout/radial5"/>
    <dgm:cxn modelId="{E2B031B2-3E58-41B3-9FFA-3385098A463D}" type="presOf" srcId="{97CD0BA6-0E32-41CC-AAF8-7716F1F008DE}" destId="{6D2497E5-7360-4ED8-9B4E-C0817032BA0B}" srcOrd="0" destOrd="0" presId="urn:microsoft.com/office/officeart/2005/8/layout/radial5"/>
    <dgm:cxn modelId="{F80D62EC-FFCA-44C5-9BB1-A341EB4A8BBC}" type="presOf" srcId="{EEDC0E33-32D1-480B-9C4D-89E8E69DB6AE}" destId="{A9207562-13E6-4DB8-8DC3-EBCE6E2A4980}" srcOrd="0" destOrd="0" presId="urn:microsoft.com/office/officeart/2005/8/layout/radial5"/>
    <dgm:cxn modelId="{F7CAA0BC-8636-4011-A867-8F7B7B163EC6}" type="presOf" srcId="{CEF4DB7F-8F1A-4832-AEF0-269FAE18E1D2}" destId="{E7B4C89A-0B4B-408F-BD68-52EEA4609C56}" srcOrd="0" destOrd="0" presId="urn:microsoft.com/office/officeart/2005/8/layout/radial5"/>
    <dgm:cxn modelId="{0220AA0D-6482-4EB6-9109-861E12253E82}" type="presOf" srcId="{EB780192-4DAF-48FA-B29F-D50630B8E6FC}" destId="{0079D135-6827-407F-826F-0E39E2D335EA}" srcOrd="0" destOrd="0" presId="urn:microsoft.com/office/officeart/2005/8/layout/radial5"/>
    <dgm:cxn modelId="{BD15FE4F-7B9C-48D6-A78E-C5BD96AD6FEF}" type="presOf" srcId="{3F6B0DF3-007C-46B7-AC1F-D4F6B6FD52D4}" destId="{16DF71A2-409E-433E-879B-C80D42468552}" srcOrd="0" destOrd="0" presId="urn:microsoft.com/office/officeart/2005/8/layout/radial5"/>
    <dgm:cxn modelId="{8FA4353A-150A-4C22-9814-666FF5C6ACCA}" type="presOf" srcId="{ED40F511-7B93-4224-A111-84E70AC3A34C}" destId="{7BCC1A9B-81A5-436C-8C08-E47CBC27C00D}" srcOrd="0" destOrd="0" presId="urn:microsoft.com/office/officeart/2005/8/layout/radial5"/>
    <dgm:cxn modelId="{A8BC4DE7-A5EA-4426-8920-9A438FD30E6F}" type="presOf" srcId="{EEDC0E33-32D1-480B-9C4D-89E8E69DB6AE}" destId="{84110748-BA03-4459-864D-18BDFE3DBE2E}" srcOrd="1" destOrd="0" presId="urn:microsoft.com/office/officeart/2005/8/layout/radial5"/>
    <dgm:cxn modelId="{9C1EEFE5-D3C0-41EA-AFAC-29756BCAF0FE}" type="presOf" srcId="{FE377124-77E3-445E-A319-C4071E0220F0}" destId="{6C561527-D3E7-409A-A311-E712A35C7B1E}" srcOrd="0" destOrd="0" presId="urn:microsoft.com/office/officeart/2005/8/layout/radial5"/>
    <dgm:cxn modelId="{E57AF91C-BB67-474B-B9D8-4B0982873C5E}" srcId="{97CD0BA6-0E32-41CC-AAF8-7716F1F008DE}" destId="{5D607FE9-838E-4336-AABC-2F0309E1EC75}" srcOrd="2" destOrd="0" parTransId="{EEDC0E33-32D1-480B-9C4D-89E8E69DB6AE}" sibTransId="{55ECA461-8250-4F84-8F5D-2EED7DE4B65D}"/>
    <dgm:cxn modelId="{99CE4E2A-EF5D-4C06-B24F-FC435D4E64CC}" srcId="{97CD0BA6-0E32-41CC-AAF8-7716F1F008DE}" destId="{3F6B0DF3-007C-46B7-AC1F-D4F6B6FD52D4}" srcOrd="3" destOrd="0" parTransId="{CEF4DB7F-8F1A-4832-AEF0-269FAE18E1D2}" sibTransId="{12CFE7A0-44C6-4A3D-86C0-F22C4B0EF0EC}"/>
    <dgm:cxn modelId="{627252F6-EEDF-417E-B062-719BD01E3883}" srcId="{97CD0BA6-0E32-41CC-AAF8-7716F1F008DE}" destId="{FE377124-77E3-445E-A319-C4071E0220F0}" srcOrd="1" destOrd="0" parTransId="{EB780192-4DAF-48FA-B29F-D50630B8E6FC}" sibTransId="{E9B21FF0-E0A6-4D82-B4D3-6FD2F2E66CD6}"/>
    <dgm:cxn modelId="{2343398E-3B05-4F0F-81E0-FBBAD659DF3C}" type="presOf" srcId="{A8EDD0C9-3313-4C3D-8CAB-F11E649B6E9D}" destId="{6DB2AE8A-9825-4B31-B386-42F0961F17EA}" srcOrd="0" destOrd="0" presId="urn:microsoft.com/office/officeart/2005/8/layout/radial5"/>
    <dgm:cxn modelId="{6B224E80-5AB8-4F7D-A136-6CA1445D7E99}" type="presParOf" srcId="{D91EDB6F-80AB-41F0-961D-CBB542CF057C}" destId="{6D2497E5-7360-4ED8-9B4E-C0817032BA0B}" srcOrd="0" destOrd="0" presId="urn:microsoft.com/office/officeart/2005/8/layout/radial5"/>
    <dgm:cxn modelId="{75A74408-9DE0-4078-B937-239790846A70}" type="presParOf" srcId="{D91EDB6F-80AB-41F0-961D-CBB542CF057C}" destId="{D617DF3B-39EF-4777-9CA4-E247B0D87A10}" srcOrd="1" destOrd="0" presId="urn:microsoft.com/office/officeart/2005/8/layout/radial5"/>
    <dgm:cxn modelId="{910AE006-8187-48C5-8A99-776F2E4E0214}" type="presParOf" srcId="{D617DF3B-39EF-4777-9CA4-E247B0D87A10}" destId="{E59A0FE6-A568-428C-A28D-9B871FC6B5B2}" srcOrd="0" destOrd="0" presId="urn:microsoft.com/office/officeart/2005/8/layout/radial5"/>
    <dgm:cxn modelId="{76A317EB-2D26-4182-BA42-B3E9F39C30B0}" type="presParOf" srcId="{D91EDB6F-80AB-41F0-961D-CBB542CF057C}" destId="{7BCC1A9B-81A5-436C-8C08-E47CBC27C00D}" srcOrd="2" destOrd="0" presId="urn:microsoft.com/office/officeart/2005/8/layout/radial5"/>
    <dgm:cxn modelId="{5D6E86A2-57A8-491B-AF76-0FDED424DF7D}" type="presParOf" srcId="{D91EDB6F-80AB-41F0-961D-CBB542CF057C}" destId="{0079D135-6827-407F-826F-0E39E2D335EA}" srcOrd="3" destOrd="0" presId="urn:microsoft.com/office/officeart/2005/8/layout/radial5"/>
    <dgm:cxn modelId="{28123C9E-F380-49FC-B561-013506136C00}" type="presParOf" srcId="{0079D135-6827-407F-826F-0E39E2D335EA}" destId="{F1145034-5678-46A2-8CB4-E6C7F3971442}" srcOrd="0" destOrd="0" presId="urn:microsoft.com/office/officeart/2005/8/layout/radial5"/>
    <dgm:cxn modelId="{01229A8C-7D35-47A0-BFB1-40CF7D884733}" type="presParOf" srcId="{D91EDB6F-80AB-41F0-961D-CBB542CF057C}" destId="{6C561527-D3E7-409A-A311-E712A35C7B1E}" srcOrd="4" destOrd="0" presId="urn:microsoft.com/office/officeart/2005/8/layout/radial5"/>
    <dgm:cxn modelId="{6A4C8DDE-A552-4CA5-99AE-47A761717A0E}" type="presParOf" srcId="{D91EDB6F-80AB-41F0-961D-CBB542CF057C}" destId="{A9207562-13E6-4DB8-8DC3-EBCE6E2A4980}" srcOrd="5" destOrd="0" presId="urn:microsoft.com/office/officeart/2005/8/layout/radial5"/>
    <dgm:cxn modelId="{BBB7F83E-3B67-4F6F-A501-95F3B09CE292}" type="presParOf" srcId="{A9207562-13E6-4DB8-8DC3-EBCE6E2A4980}" destId="{84110748-BA03-4459-864D-18BDFE3DBE2E}" srcOrd="0" destOrd="0" presId="urn:microsoft.com/office/officeart/2005/8/layout/radial5"/>
    <dgm:cxn modelId="{F6DC7444-E1B5-4D4E-B8C1-FB8ADFC7AA75}" type="presParOf" srcId="{D91EDB6F-80AB-41F0-961D-CBB542CF057C}" destId="{30B465B9-BC07-480C-A5A6-5A54FFCC36D5}" srcOrd="6" destOrd="0" presId="urn:microsoft.com/office/officeart/2005/8/layout/radial5"/>
    <dgm:cxn modelId="{13E6617D-F1F1-4674-AD05-5ADC382659ED}" type="presParOf" srcId="{D91EDB6F-80AB-41F0-961D-CBB542CF057C}" destId="{E7B4C89A-0B4B-408F-BD68-52EEA4609C56}" srcOrd="7" destOrd="0" presId="urn:microsoft.com/office/officeart/2005/8/layout/radial5"/>
    <dgm:cxn modelId="{3530C72A-0234-4D73-9713-9B77DA340342}" type="presParOf" srcId="{E7B4C89A-0B4B-408F-BD68-52EEA4609C56}" destId="{3B50B61A-4B65-4039-B8ED-EDDCAE15ED0B}" srcOrd="0" destOrd="0" presId="urn:microsoft.com/office/officeart/2005/8/layout/radial5"/>
    <dgm:cxn modelId="{B578E277-F141-4B53-B81E-6A1CC69CEA39}" type="presParOf" srcId="{D91EDB6F-80AB-41F0-961D-CBB542CF057C}" destId="{16DF71A2-409E-433E-879B-C80D42468552}" srcOrd="8" destOrd="0" presId="urn:microsoft.com/office/officeart/2005/8/layout/radial5"/>
    <dgm:cxn modelId="{14EA24DE-A91B-41FA-8A0C-C44466F4F0EC}" type="presParOf" srcId="{D91EDB6F-80AB-41F0-961D-CBB542CF057C}" destId="{6DB2AE8A-9825-4B31-B386-42F0961F17EA}" srcOrd="9" destOrd="0" presId="urn:microsoft.com/office/officeart/2005/8/layout/radial5"/>
    <dgm:cxn modelId="{E4D402A2-67E9-4CF4-A986-4B219BB4481D}" type="presParOf" srcId="{6DB2AE8A-9825-4B31-B386-42F0961F17EA}" destId="{7BB57C41-32C0-436B-B95C-706555E300EB}" srcOrd="0" destOrd="0" presId="urn:microsoft.com/office/officeart/2005/8/layout/radial5"/>
    <dgm:cxn modelId="{2D6DB452-4656-4FCA-85DE-EEE495E84044}" type="presParOf" srcId="{D91EDB6F-80AB-41F0-961D-CBB542CF057C}" destId="{FA87EC96-E47A-4562-8D45-4BB774C6F369}"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F4F44B-CFF4-4791-A9D5-B97C4FDBD3D0}" type="doc">
      <dgm:prSet loTypeId="urn:microsoft.com/office/officeart/2005/8/layout/radial4" loCatId="relationship" qsTypeId="urn:microsoft.com/office/officeart/2005/8/quickstyle/simple5" qsCatId="simple" csTypeId="urn:microsoft.com/office/officeart/2005/8/colors/accent1_2" csCatId="accent1"/>
      <dgm:spPr/>
      <dgm:t>
        <a:bodyPr/>
        <a:lstStyle/>
        <a:p>
          <a:endParaRPr lang="en-US"/>
        </a:p>
      </dgm:t>
    </dgm:pt>
    <dgm:pt modelId="{BCC3B95D-2500-46C9-B99C-8B669CADF402}">
      <dgm:prSet/>
      <dgm:spPr/>
      <dgm:t>
        <a:bodyPr/>
        <a:lstStyle/>
        <a:p>
          <a:pPr rtl="0"/>
          <a:r>
            <a:rPr lang="en-US" b="1" smtClean="0">
              <a:solidFill>
                <a:schemeClr val="tx1"/>
              </a:solidFill>
              <a:effectLst>
                <a:outerShdw blurRad="38100" dist="38100" dir="2700000" algn="tl">
                  <a:srgbClr val="000000">
                    <a:alpha val="43137"/>
                  </a:srgbClr>
                </a:outerShdw>
              </a:effectLst>
            </a:rPr>
            <a:t>Potential INCOSE interactions with ASME </a:t>
          </a:r>
          <a:endParaRPr lang="en-US" b="1">
            <a:solidFill>
              <a:schemeClr val="tx1"/>
            </a:solidFill>
            <a:effectLst>
              <a:outerShdw blurRad="38100" dist="38100" dir="2700000" algn="tl">
                <a:srgbClr val="000000">
                  <a:alpha val="43137"/>
                </a:srgbClr>
              </a:outerShdw>
            </a:effectLst>
          </a:endParaRPr>
        </a:p>
      </dgm:t>
    </dgm:pt>
    <dgm:pt modelId="{6056481E-CF0A-45AF-9E15-913BDC8F9ACA}" type="parTrans" cxnId="{1111DBB9-FD15-457F-BF8E-9DDC9E627F82}">
      <dgm:prSet/>
      <dgm:spPr/>
      <dgm:t>
        <a:bodyPr/>
        <a:lstStyle/>
        <a:p>
          <a:endParaRPr lang="en-US"/>
        </a:p>
      </dgm:t>
    </dgm:pt>
    <dgm:pt modelId="{111F4299-E999-4D18-9AA5-8768EAAF7536}" type="sibTrans" cxnId="{1111DBB9-FD15-457F-BF8E-9DDC9E627F82}">
      <dgm:prSet/>
      <dgm:spPr/>
      <dgm:t>
        <a:bodyPr/>
        <a:lstStyle/>
        <a:p>
          <a:endParaRPr lang="en-US"/>
        </a:p>
      </dgm:t>
    </dgm:pt>
    <dgm:pt modelId="{7585DAB5-07BD-4FA7-8A81-0B60C35D79E1}">
      <dgm:prSet/>
      <dgm:spPr/>
      <dgm:t>
        <a:bodyPr/>
        <a:lstStyle/>
        <a:p>
          <a:pPr rtl="0"/>
          <a:r>
            <a:rPr lang="en-US" b="1" smtClean="0">
              <a:solidFill>
                <a:schemeClr val="tx1"/>
              </a:solidFill>
              <a:effectLst>
                <a:outerShdw blurRad="38100" dist="38100" dir="2700000" algn="tl">
                  <a:srgbClr val="000000">
                    <a:alpha val="43137"/>
                  </a:srgbClr>
                </a:outerShdw>
              </a:effectLst>
            </a:rPr>
            <a:t>Use current standards where appropriate for the problem</a:t>
          </a:r>
          <a:endParaRPr lang="en-US" b="1">
            <a:solidFill>
              <a:schemeClr val="tx1"/>
            </a:solidFill>
            <a:effectLst>
              <a:outerShdw blurRad="38100" dist="38100" dir="2700000" algn="tl">
                <a:srgbClr val="000000">
                  <a:alpha val="43137"/>
                </a:srgbClr>
              </a:outerShdw>
            </a:effectLst>
          </a:endParaRPr>
        </a:p>
      </dgm:t>
    </dgm:pt>
    <dgm:pt modelId="{B42725B6-DD43-49FE-BBCC-ED0B7CFBDDE0}" type="parTrans" cxnId="{E485F077-76AD-4DB0-9892-4BD9AA6B2CBA}">
      <dgm:prSet/>
      <dgm:spPr/>
      <dgm:t>
        <a:bodyPr/>
        <a:lstStyle/>
        <a:p>
          <a:endParaRPr lang="en-US" b="1">
            <a:solidFill>
              <a:schemeClr val="tx1"/>
            </a:solidFill>
            <a:effectLst>
              <a:outerShdw blurRad="38100" dist="38100" dir="2700000" algn="tl">
                <a:srgbClr val="000000">
                  <a:alpha val="43137"/>
                </a:srgbClr>
              </a:outerShdw>
            </a:effectLst>
          </a:endParaRPr>
        </a:p>
      </dgm:t>
    </dgm:pt>
    <dgm:pt modelId="{F9FA630C-ED1A-47DB-8D38-DDAA623D8B5E}" type="sibTrans" cxnId="{E485F077-76AD-4DB0-9892-4BD9AA6B2CBA}">
      <dgm:prSet/>
      <dgm:spPr/>
      <dgm:t>
        <a:bodyPr/>
        <a:lstStyle/>
        <a:p>
          <a:endParaRPr lang="en-US"/>
        </a:p>
      </dgm:t>
    </dgm:pt>
    <dgm:pt modelId="{3E0C4DB7-F83B-436D-BFEA-214367DB4B93}">
      <dgm:prSet/>
      <dgm:spPr/>
      <dgm:t>
        <a:bodyPr/>
        <a:lstStyle/>
        <a:p>
          <a:pPr rtl="0"/>
          <a:r>
            <a:rPr lang="en-US" b="1" smtClean="0">
              <a:solidFill>
                <a:schemeClr val="tx1"/>
              </a:solidFill>
              <a:effectLst>
                <a:outerShdw blurRad="38100" dist="38100" dir="2700000" algn="tl">
                  <a:srgbClr val="000000">
                    <a:alpha val="43137"/>
                  </a:srgbClr>
                </a:outerShdw>
              </a:effectLst>
            </a:rPr>
            <a:t>Study the framework developed and adapt to other modelling problems</a:t>
          </a:r>
          <a:endParaRPr lang="en-US" b="1">
            <a:solidFill>
              <a:schemeClr val="tx1"/>
            </a:solidFill>
            <a:effectLst>
              <a:outerShdw blurRad="38100" dist="38100" dir="2700000" algn="tl">
                <a:srgbClr val="000000">
                  <a:alpha val="43137"/>
                </a:srgbClr>
              </a:outerShdw>
            </a:effectLst>
          </a:endParaRPr>
        </a:p>
      </dgm:t>
    </dgm:pt>
    <dgm:pt modelId="{6188D65B-8FB0-4877-98E0-DA360CE547CB}" type="parTrans" cxnId="{633FE601-38FC-4C4C-8AD8-7329FF965B19}">
      <dgm:prSet/>
      <dgm:spPr/>
      <dgm:t>
        <a:bodyPr/>
        <a:lstStyle/>
        <a:p>
          <a:endParaRPr lang="en-US" b="1">
            <a:solidFill>
              <a:schemeClr val="tx1"/>
            </a:solidFill>
            <a:effectLst>
              <a:outerShdw blurRad="38100" dist="38100" dir="2700000" algn="tl">
                <a:srgbClr val="000000">
                  <a:alpha val="43137"/>
                </a:srgbClr>
              </a:outerShdw>
            </a:effectLst>
          </a:endParaRPr>
        </a:p>
      </dgm:t>
    </dgm:pt>
    <dgm:pt modelId="{01404F03-76C6-422C-8778-547B03E9D978}" type="sibTrans" cxnId="{633FE601-38FC-4C4C-8AD8-7329FF965B19}">
      <dgm:prSet/>
      <dgm:spPr/>
      <dgm:t>
        <a:bodyPr/>
        <a:lstStyle/>
        <a:p>
          <a:endParaRPr lang="en-US"/>
        </a:p>
      </dgm:t>
    </dgm:pt>
    <dgm:pt modelId="{5EEF0AFF-F8EB-4BB1-8CEA-0EA2C4EFA792}">
      <dgm:prSet/>
      <dgm:spPr/>
      <dgm:t>
        <a:bodyPr/>
        <a:lstStyle/>
        <a:p>
          <a:pPr rtl="0"/>
          <a:r>
            <a:rPr lang="en-US" b="1" dirty="0" smtClean="0">
              <a:solidFill>
                <a:schemeClr val="tx1"/>
              </a:solidFill>
              <a:effectLst>
                <a:outerShdw blurRad="38100" dist="38100" dir="2700000" algn="tl">
                  <a:srgbClr val="000000">
                    <a:alpha val="43137"/>
                  </a:srgbClr>
                </a:outerShdw>
              </a:effectLst>
            </a:rPr>
            <a:t>Engage in relevant standards development</a:t>
          </a:r>
          <a:endParaRPr lang="en-US" b="1" dirty="0">
            <a:solidFill>
              <a:schemeClr val="tx1"/>
            </a:solidFill>
            <a:effectLst>
              <a:outerShdw blurRad="38100" dist="38100" dir="2700000" algn="tl">
                <a:srgbClr val="000000">
                  <a:alpha val="43137"/>
                </a:srgbClr>
              </a:outerShdw>
            </a:effectLst>
          </a:endParaRPr>
        </a:p>
      </dgm:t>
    </dgm:pt>
    <dgm:pt modelId="{D31F70B1-418B-4024-890B-7A32DBBEE61B}" type="parTrans" cxnId="{5C1FE994-76BB-4AEE-B3DE-1960FFE6A2A4}">
      <dgm:prSet/>
      <dgm:spPr/>
      <dgm:t>
        <a:bodyPr/>
        <a:lstStyle/>
        <a:p>
          <a:endParaRPr lang="en-US" b="1">
            <a:solidFill>
              <a:schemeClr val="tx1"/>
            </a:solidFill>
            <a:effectLst>
              <a:outerShdw blurRad="38100" dist="38100" dir="2700000" algn="tl">
                <a:srgbClr val="000000">
                  <a:alpha val="43137"/>
                </a:srgbClr>
              </a:outerShdw>
            </a:effectLst>
          </a:endParaRPr>
        </a:p>
      </dgm:t>
    </dgm:pt>
    <dgm:pt modelId="{D6413BDC-B2AD-4456-A776-5759E92ADB4C}" type="sibTrans" cxnId="{5C1FE994-76BB-4AEE-B3DE-1960FFE6A2A4}">
      <dgm:prSet/>
      <dgm:spPr/>
      <dgm:t>
        <a:bodyPr/>
        <a:lstStyle/>
        <a:p>
          <a:endParaRPr lang="en-US"/>
        </a:p>
      </dgm:t>
    </dgm:pt>
    <dgm:pt modelId="{5E33BEA8-A1C0-4460-AF7C-19FBC5D6BA41}">
      <dgm:prSet/>
      <dgm:spPr/>
      <dgm:t>
        <a:bodyPr/>
        <a:lstStyle/>
        <a:p>
          <a:pPr rtl="0"/>
          <a:r>
            <a:rPr lang="en-US" b="1" dirty="0" smtClean="0">
              <a:solidFill>
                <a:schemeClr val="tx1"/>
              </a:solidFill>
              <a:effectLst>
                <a:outerShdw blurRad="38100" dist="38100" dir="2700000" algn="tl">
                  <a:srgbClr val="000000">
                    <a:alpha val="43137"/>
                  </a:srgbClr>
                </a:outerShdw>
              </a:effectLst>
            </a:rPr>
            <a:t>Potential opportunities for Co-development for other modeling problems relevant to Systems Engineering</a:t>
          </a:r>
          <a:endParaRPr lang="en-US" b="1" dirty="0">
            <a:solidFill>
              <a:schemeClr val="tx1"/>
            </a:solidFill>
            <a:effectLst>
              <a:outerShdw blurRad="38100" dist="38100" dir="2700000" algn="tl">
                <a:srgbClr val="000000">
                  <a:alpha val="43137"/>
                </a:srgbClr>
              </a:outerShdw>
            </a:effectLst>
          </a:endParaRPr>
        </a:p>
      </dgm:t>
    </dgm:pt>
    <dgm:pt modelId="{88ADD0EA-DE0D-40AA-9452-AEA913AC93E1}" type="parTrans" cxnId="{CC7EA9B9-4E51-49A6-B0A1-60E31F1ED12A}">
      <dgm:prSet/>
      <dgm:spPr/>
      <dgm:t>
        <a:bodyPr/>
        <a:lstStyle/>
        <a:p>
          <a:endParaRPr lang="en-US" b="1">
            <a:solidFill>
              <a:schemeClr val="tx1"/>
            </a:solidFill>
            <a:effectLst>
              <a:outerShdw blurRad="38100" dist="38100" dir="2700000" algn="tl">
                <a:srgbClr val="000000">
                  <a:alpha val="43137"/>
                </a:srgbClr>
              </a:outerShdw>
            </a:effectLst>
          </a:endParaRPr>
        </a:p>
      </dgm:t>
    </dgm:pt>
    <dgm:pt modelId="{8AEF9BC7-0C94-4D87-869E-B06C5E58CA04}" type="sibTrans" cxnId="{CC7EA9B9-4E51-49A6-B0A1-60E31F1ED12A}">
      <dgm:prSet/>
      <dgm:spPr/>
      <dgm:t>
        <a:bodyPr/>
        <a:lstStyle/>
        <a:p>
          <a:endParaRPr lang="en-US"/>
        </a:p>
      </dgm:t>
    </dgm:pt>
    <dgm:pt modelId="{0BF2D011-EEC7-4AA1-A8EB-7D35B67D3004}" type="pres">
      <dgm:prSet presAssocID="{DEF4F44B-CFF4-4791-A9D5-B97C4FDBD3D0}" presName="cycle" presStyleCnt="0">
        <dgm:presLayoutVars>
          <dgm:chMax val="1"/>
          <dgm:dir/>
          <dgm:animLvl val="ctr"/>
          <dgm:resizeHandles val="exact"/>
        </dgm:presLayoutVars>
      </dgm:prSet>
      <dgm:spPr/>
      <dgm:t>
        <a:bodyPr/>
        <a:lstStyle/>
        <a:p>
          <a:endParaRPr lang="en-US"/>
        </a:p>
      </dgm:t>
    </dgm:pt>
    <dgm:pt modelId="{A0BBD41D-539B-4BB9-86A2-B1116636B359}" type="pres">
      <dgm:prSet presAssocID="{BCC3B95D-2500-46C9-B99C-8B669CADF402}" presName="centerShape" presStyleLbl="node0" presStyleIdx="0" presStyleCnt="1"/>
      <dgm:spPr/>
      <dgm:t>
        <a:bodyPr/>
        <a:lstStyle/>
        <a:p>
          <a:endParaRPr lang="en-US"/>
        </a:p>
      </dgm:t>
    </dgm:pt>
    <dgm:pt modelId="{00299C3C-8DED-451C-91D6-F016B0B1239E}" type="pres">
      <dgm:prSet presAssocID="{B42725B6-DD43-49FE-BBCC-ED0B7CFBDDE0}" presName="parTrans" presStyleLbl="bgSibTrans2D1" presStyleIdx="0" presStyleCnt="4"/>
      <dgm:spPr/>
      <dgm:t>
        <a:bodyPr/>
        <a:lstStyle/>
        <a:p>
          <a:endParaRPr lang="en-US"/>
        </a:p>
      </dgm:t>
    </dgm:pt>
    <dgm:pt modelId="{1C04BBFF-582B-4C9E-AC4D-C0734654F9A8}" type="pres">
      <dgm:prSet presAssocID="{7585DAB5-07BD-4FA7-8A81-0B60C35D79E1}" presName="node" presStyleLbl="node1" presStyleIdx="0" presStyleCnt="4">
        <dgm:presLayoutVars>
          <dgm:bulletEnabled val="1"/>
        </dgm:presLayoutVars>
      </dgm:prSet>
      <dgm:spPr/>
      <dgm:t>
        <a:bodyPr/>
        <a:lstStyle/>
        <a:p>
          <a:endParaRPr lang="en-US"/>
        </a:p>
      </dgm:t>
    </dgm:pt>
    <dgm:pt modelId="{591B5FDA-2FA4-4F81-8581-5D4F12BF8128}" type="pres">
      <dgm:prSet presAssocID="{6188D65B-8FB0-4877-98E0-DA360CE547CB}" presName="parTrans" presStyleLbl="bgSibTrans2D1" presStyleIdx="1" presStyleCnt="4"/>
      <dgm:spPr/>
      <dgm:t>
        <a:bodyPr/>
        <a:lstStyle/>
        <a:p>
          <a:endParaRPr lang="en-US"/>
        </a:p>
      </dgm:t>
    </dgm:pt>
    <dgm:pt modelId="{AC2EDDF3-6004-43A8-A3A1-FA699E647893}" type="pres">
      <dgm:prSet presAssocID="{3E0C4DB7-F83B-436D-BFEA-214367DB4B93}" presName="node" presStyleLbl="node1" presStyleIdx="1" presStyleCnt="4">
        <dgm:presLayoutVars>
          <dgm:bulletEnabled val="1"/>
        </dgm:presLayoutVars>
      </dgm:prSet>
      <dgm:spPr/>
      <dgm:t>
        <a:bodyPr/>
        <a:lstStyle/>
        <a:p>
          <a:endParaRPr lang="en-US"/>
        </a:p>
      </dgm:t>
    </dgm:pt>
    <dgm:pt modelId="{F1616CCB-9EA1-4B72-8308-DD5CB730A29B}" type="pres">
      <dgm:prSet presAssocID="{D31F70B1-418B-4024-890B-7A32DBBEE61B}" presName="parTrans" presStyleLbl="bgSibTrans2D1" presStyleIdx="2" presStyleCnt="4"/>
      <dgm:spPr/>
      <dgm:t>
        <a:bodyPr/>
        <a:lstStyle/>
        <a:p>
          <a:endParaRPr lang="en-US"/>
        </a:p>
      </dgm:t>
    </dgm:pt>
    <dgm:pt modelId="{CD13D023-79C7-4006-9E10-FF1684054CC6}" type="pres">
      <dgm:prSet presAssocID="{5EEF0AFF-F8EB-4BB1-8CEA-0EA2C4EFA792}" presName="node" presStyleLbl="node1" presStyleIdx="2" presStyleCnt="4">
        <dgm:presLayoutVars>
          <dgm:bulletEnabled val="1"/>
        </dgm:presLayoutVars>
      </dgm:prSet>
      <dgm:spPr/>
      <dgm:t>
        <a:bodyPr/>
        <a:lstStyle/>
        <a:p>
          <a:endParaRPr lang="en-US"/>
        </a:p>
      </dgm:t>
    </dgm:pt>
    <dgm:pt modelId="{772B2E8D-B1A3-49A0-AA4C-CF431F5BCE4A}" type="pres">
      <dgm:prSet presAssocID="{88ADD0EA-DE0D-40AA-9452-AEA913AC93E1}" presName="parTrans" presStyleLbl="bgSibTrans2D1" presStyleIdx="3" presStyleCnt="4"/>
      <dgm:spPr/>
      <dgm:t>
        <a:bodyPr/>
        <a:lstStyle/>
        <a:p>
          <a:endParaRPr lang="en-US"/>
        </a:p>
      </dgm:t>
    </dgm:pt>
    <dgm:pt modelId="{D0855402-9C6E-43C7-A6F1-EC971382CE66}" type="pres">
      <dgm:prSet presAssocID="{5E33BEA8-A1C0-4460-AF7C-19FBC5D6BA41}" presName="node" presStyleLbl="node1" presStyleIdx="3" presStyleCnt="4">
        <dgm:presLayoutVars>
          <dgm:bulletEnabled val="1"/>
        </dgm:presLayoutVars>
      </dgm:prSet>
      <dgm:spPr/>
      <dgm:t>
        <a:bodyPr/>
        <a:lstStyle/>
        <a:p>
          <a:endParaRPr lang="en-US"/>
        </a:p>
      </dgm:t>
    </dgm:pt>
  </dgm:ptLst>
  <dgm:cxnLst>
    <dgm:cxn modelId="{E39B6598-7A27-48C0-B9B1-B70245F9E94E}" type="presOf" srcId="{D31F70B1-418B-4024-890B-7A32DBBEE61B}" destId="{F1616CCB-9EA1-4B72-8308-DD5CB730A29B}" srcOrd="0" destOrd="0" presId="urn:microsoft.com/office/officeart/2005/8/layout/radial4"/>
    <dgm:cxn modelId="{7D5514B9-2FE3-4C4D-9D29-ACCFDF5F5864}" type="presOf" srcId="{7585DAB5-07BD-4FA7-8A81-0B60C35D79E1}" destId="{1C04BBFF-582B-4C9E-AC4D-C0734654F9A8}" srcOrd="0" destOrd="0" presId="urn:microsoft.com/office/officeart/2005/8/layout/radial4"/>
    <dgm:cxn modelId="{62BB399C-5E9F-492F-9EA8-AD60C097E434}" type="presOf" srcId="{5EEF0AFF-F8EB-4BB1-8CEA-0EA2C4EFA792}" destId="{CD13D023-79C7-4006-9E10-FF1684054CC6}" srcOrd="0" destOrd="0" presId="urn:microsoft.com/office/officeart/2005/8/layout/radial4"/>
    <dgm:cxn modelId="{CC7EA9B9-4E51-49A6-B0A1-60E31F1ED12A}" srcId="{BCC3B95D-2500-46C9-B99C-8B669CADF402}" destId="{5E33BEA8-A1C0-4460-AF7C-19FBC5D6BA41}" srcOrd="3" destOrd="0" parTransId="{88ADD0EA-DE0D-40AA-9452-AEA913AC93E1}" sibTransId="{8AEF9BC7-0C94-4D87-869E-B06C5E58CA04}"/>
    <dgm:cxn modelId="{5C1FE994-76BB-4AEE-B3DE-1960FFE6A2A4}" srcId="{BCC3B95D-2500-46C9-B99C-8B669CADF402}" destId="{5EEF0AFF-F8EB-4BB1-8CEA-0EA2C4EFA792}" srcOrd="2" destOrd="0" parTransId="{D31F70B1-418B-4024-890B-7A32DBBEE61B}" sibTransId="{D6413BDC-B2AD-4456-A776-5759E92ADB4C}"/>
    <dgm:cxn modelId="{842ECA85-BADE-4F5C-83EE-D247DCDD09BB}" type="presOf" srcId="{DEF4F44B-CFF4-4791-A9D5-B97C4FDBD3D0}" destId="{0BF2D011-EEC7-4AA1-A8EB-7D35B67D3004}" srcOrd="0" destOrd="0" presId="urn:microsoft.com/office/officeart/2005/8/layout/radial4"/>
    <dgm:cxn modelId="{4BF1E676-251C-48FC-850E-FC82CCD7B68E}" type="presOf" srcId="{6188D65B-8FB0-4877-98E0-DA360CE547CB}" destId="{591B5FDA-2FA4-4F81-8581-5D4F12BF8128}" srcOrd="0" destOrd="0" presId="urn:microsoft.com/office/officeart/2005/8/layout/radial4"/>
    <dgm:cxn modelId="{1111DBB9-FD15-457F-BF8E-9DDC9E627F82}" srcId="{DEF4F44B-CFF4-4791-A9D5-B97C4FDBD3D0}" destId="{BCC3B95D-2500-46C9-B99C-8B669CADF402}" srcOrd="0" destOrd="0" parTransId="{6056481E-CF0A-45AF-9E15-913BDC8F9ACA}" sibTransId="{111F4299-E999-4D18-9AA5-8768EAAF7536}"/>
    <dgm:cxn modelId="{E485F077-76AD-4DB0-9892-4BD9AA6B2CBA}" srcId="{BCC3B95D-2500-46C9-B99C-8B669CADF402}" destId="{7585DAB5-07BD-4FA7-8A81-0B60C35D79E1}" srcOrd="0" destOrd="0" parTransId="{B42725B6-DD43-49FE-BBCC-ED0B7CFBDDE0}" sibTransId="{F9FA630C-ED1A-47DB-8D38-DDAA623D8B5E}"/>
    <dgm:cxn modelId="{63B09370-F522-47B0-9B4F-903EB13D76D7}" type="presOf" srcId="{B42725B6-DD43-49FE-BBCC-ED0B7CFBDDE0}" destId="{00299C3C-8DED-451C-91D6-F016B0B1239E}" srcOrd="0" destOrd="0" presId="urn:microsoft.com/office/officeart/2005/8/layout/radial4"/>
    <dgm:cxn modelId="{633FE601-38FC-4C4C-8AD8-7329FF965B19}" srcId="{BCC3B95D-2500-46C9-B99C-8B669CADF402}" destId="{3E0C4DB7-F83B-436D-BFEA-214367DB4B93}" srcOrd="1" destOrd="0" parTransId="{6188D65B-8FB0-4877-98E0-DA360CE547CB}" sibTransId="{01404F03-76C6-422C-8778-547B03E9D978}"/>
    <dgm:cxn modelId="{C1C29BFC-59DC-4FBD-9857-B77EFAEA0031}" type="presOf" srcId="{3E0C4DB7-F83B-436D-BFEA-214367DB4B93}" destId="{AC2EDDF3-6004-43A8-A3A1-FA699E647893}" srcOrd="0" destOrd="0" presId="urn:microsoft.com/office/officeart/2005/8/layout/radial4"/>
    <dgm:cxn modelId="{E5EDCB52-78DA-40B1-9ECA-3B57568982B1}" type="presOf" srcId="{5E33BEA8-A1C0-4460-AF7C-19FBC5D6BA41}" destId="{D0855402-9C6E-43C7-A6F1-EC971382CE66}" srcOrd="0" destOrd="0" presId="urn:microsoft.com/office/officeart/2005/8/layout/radial4"/>
    <dgm:cxn modelId="{C00DF249-8073-41BB-95D2-D39987ABEAB6}" type="presOf" srcId="{88ADD0EA-DE0D-40AA-9452-AEA913AC93E1}" destId="{772B2E8D-B1A3-49A0-AA4C-CF431F5BCE4A}" srcOrd="0" destOrd="0" presId="urn:microsoft.com/office/officeart/2005/8/layout/radial4"/>
    <dgm:cxn modelId="{5F3C323B-DE52-44E2-8985-FD751A024838}" type="presOf" srcId="{BCC3B95D-2500-46C9-B99C-8B669CADF402}" destId="{A0BBD41D-539B-4BB9-86A2-B1116636B359}" srcOrd="0" destOrd="0" presId="urn:microsoft.com/office/officeart/2005/8/layout/radial4"/>
    <dgm:cxn modelId="{9B042895-EA7E-442A-B972-BB337DAC8226}" type="presParOf" srcId="{0BF2D011-EEC7-4AA1-A8EB-7D35B67D3004}" destId="{A0BBD41D-539B-4BB9-86A2-B1116636B359}" srcOrd="0" destOrd="0" presId="urn:microsoft.com/office/officeart/2005/8/layout/radial4"/>
    <dgm:cxn modelId="{5424BC5E-6E19-40F6-94FC-D18393E5CD5E}" type="presParOf" srcId="{0BF2D011-EEC7-4AA1-A8EB-7D35B67D3004}" destId="{00299C3C-8DED-451C-91D6-F016B0B1239E}" srcOrd="1" destOrd="0" presId="urn:microsoft.com/office/officeart/2005/8/layout/radial4"/>
    <dgm:cxn modelId="{769E3B38-AA5E-4C97-80F8-37BD9BDA0AF2}" type="presParOf" srcId="{0BF2D011-EEC7-4AA1-A8EB-7D35B67D3004}" destId="{1C04BBFF-582B-4C9E-AC4D-C0734654F9A8}" srcOrd="2" destOrd="0" presId="urn:microsoft.com/office/officeart/2005/8/layout/radial4"/>
    <dgm:cxn modelId="{E2B8FAE3-F1CE-433E-BE15-2F58A73C6FD6}" type="presParOf" srcId="{0BF2D011-EEC7-4AA1-A8EB-7D35B67D3004}" destId="{591B5FDA-2FA4-4F81-8581-5D4F12BF8128}" srcOrd="3" destOrd="0" presId="urn:microsoft.com/office/officeart/2005/8/layout/radial4"/>
    <dgm:cxn modelId="{1F038062-5405-400B-AD7D-DDE81A27C393}" type="presParOf" srcId="{0BF2D011-EEC7-4AA1-A8EB-7D35B67D3004}" destId="{AC2EDDF3-6004-43A8-A3A1-FA699E647893}" srcOrd="4" destOrd="0" presId="urn:microsoft.com/office/officeart/2005/8/layout/radial4"/>
    <dgm:cxn modelId="{9BDFAB50-2080-44A5-86DB-7B4392D262C3}" type="presParOf" srcId="{0BF2D011-EEC7-4AA1-A8EB-7D35B67D3004}" destId="{F1616CCB-9EA1-4B72-8308-DD5CB730A29B}" srcOrd="5" destOrd="0" presId="urn:microsoft.com/office/officeart/2005/8/layout/radial4"/>
    <dgm:cxn modelId="{76FFFF74-8FC7-4473-B35B-00EFE2B0DBF7}" type="presParOf" srcId="{0BF2D011-EEC7-4AA1-A8EB-7D35B67D3004}" destId="{CD13D023-79C7-4006-9E10-FF1684054CC6}" srcOrd="6" destOrd="0" presId="urn:microsoft.com/office/officeart/2005/8/layout/radial4"/>
    <dgm:cxn modelId="{E694E422-66AE-49D1-BED0-D031175015F4}" type="presParOf" srcId="{0BF2D011-EEC7-4AA1-A8EB-7D35B67D3004}" destId="{772B2E8D-B1A3-49A0-AA4C-CF431F5BCE4A}" srcOrd="7" destOrd="0" presId="urn:microsoft.com/office/officeart/2005/8/layout/radial4"/>
    <dgm:cxn modelId="{99D29890-7CCB-41FF-BDDC-729A1405921C}" type="presParOf" srcId="{0BF2D011-EEC7-4AA1-A8EB-7D35B67D3004}" destId="{D0855402-9C6E-43C7-A6F1-EC971382CE66}"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2611"/>
          </a:xfrm>
          <a:prstGeom prst="rect">
            <a:avLst/>
          </a:prstGeom>
        </p:spPr>
        <p:txBody>
          <a:bodyPr vert="horz" lIns="92309" tIns="46154" rIns="92309" bIns="46154" rtlCol="0"/>
          <a:lstStyle>
            <a:lvl1pPr algn="r">
              <a:defRPr sz="1200"/>
            </a:lvl1pPr>
          </a:lstStyle>
          <a:p>
            <a:fld id="{F93EE767-0F93-40FA-A5B2-0B74E112D576}" type="datetimeFigureOut">
              <a:rPr lang="en-US" smtClean="0"/>
              <a:t>1/28/2017</a:t>
            </a:fld>
            <a:endParaRPr lang="en-US"/>
          </a:p>
        </p:txBody>
      </p:sp>
      <p:sp>
        <p:nvSpPr>
          <p:cNvPr id="4" name="Slide Image Placeholder 3"/>
          <p:cNvSpPr>
            <a:spLocks noGrp="1" noRot="1" noChangeAspect="1"/>
          </p:cNvSpPr>
          <p:nvPr>
            <p:ph type="sldImg" idx="2"/>
          </p:nvPr>
        </p:nvSpPr>
        <p:spPr>
          <a:xfrm>
            <a:off x="701675" y="1152525"/>
            <a:ext cx="5530850" cy="3111500"/>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437221"/>
            <a:ext cx="5547360" cy="3630454"/>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2610"/>
          </a:xfrm>
          <a:prstGeom prst="rect">
            <a:avLst/>
          </a:prstGeom>
        </p:spPr>
        <p:txBody>
          <a:bodyPr vert="horz" lIns="92309" tIns="46154" rIns="92309" bIns="46154" rtlCol="0" anchor="b"/>
          <a:lstStyle>
            <a:lvl1pPr algn="r">
              <a:defRPr sz="1200"/>
            </a:lvl1pPr>
          </a:lstStyle>
          <a:p>
            <a:fld id="{BEB80247-98EA-4324-9ED6-D928F184EC2A}" type="slidenum">
              <a:rPr lang="en-US" smtClean="0"/>
              <a:t>‹#›</a:t>
            </a:fld>
            <a:endParaRPr lang="en-US"/>
          </a:p>
        </p:txBody>
      </p:sp>
    </p:spTree>
    <p:extLst>
      <p:ext uri="{BB962C8B-B14F-4D97-AF65-F5344CB8AC3E}">
        <p14:creationId xmlns:p14="http://schemas.microsoft.com/office/powerpoint/2010/main" val="97522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80247-98EA-4324-9ED6-D928F184EC2A}" type="slidenum">
              <a:rPr lang="en-US" smtClean="0"/>
              <a:t>1</a:t>
            </a:fld>
            <a:endParaRPr lang="en-US"/>
          </a:p>
        </p:txBody>
      </p:sp>
    </p:spTree>
    <p:extLst>
      <p:ext uri="{BB962C8B-B14F-4D97-AF65-F5344CB8AC3E}">
        <p14:creationId xmlns:p14="http://schemas.microsoft.com/office/powerpoint/2010/main" val="492894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vision statement highlight</a:t>
            </a:r>
            <a:r>
              <a:rPr lang="en-US" baseline="0" dirty="0" smtClean="0"/>
              <a:t> the multidisciplinary aspect</a:t>
            </a:r>
            <a:endParaRPr lang="en-US" dirty="0"/>
          </a:p>
        </p:txBody>
      </p:sp>
      <p:sp>
        <p:nvSpPr>
          <p:cNvPr id="4" name="Slide Number Placeholder 3"/>
          <p:cNvSpPr>
            <a:spLocks noGrp="1"/>
          </p:cNvSpPr>
          <p:nvPr>
            <p:ph type="sldNum" sz="quarter" idx="10"/>
          </p:nvPr>
        </p:nvSpPr>
        <p:spPr/>
        <p:txBody>
          <a:bodyPr/>
          <a:lstStyle/>
          <a:p>
            <a:fld id="{BEB80247-98EA-4324-9ED6-D928F184EC2A}" type="slidenum">
              <a:rPr lang="en-US" smtClean="0"/>
              <a:t>11</a:t>
            </a:fld>
            <a:endParaRPr lang="en-US"/>
          </a:p>
        </p:txBody>
      </p:sp>
    </p:spTree>
    <p:extLst>
      <p:ext uri="{BB962C8B-B14F-4D97-AF65-F5344CB8AC3E}">
        <p14:creationId xmlns:p14="http://schemas.microsoft.com/office/powerpoint/2010/main" val="3025269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B80247-98EA-4324-9ED6-D928F184EC2A}" type="slidenum">
              <a:rPr lang="en-US" smtClean="0"/>
              <a:t>12</a:t>
            </a:fld>
            <a:endParaRPr lang="en-US"/>
          </a:p>
        </p:txBody>
      </p:sp>
    </p:spTree>
    <p:extLst>
      <p:ext uri="{BB962C8B-B14F-4D97-AF65-F5344CB8AC3E}">
        <p14:creationId xmlns:p14="http://schemas.microsoft.com/office/powerpoint/2010/main" val="2097406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B80247-98EA-4324-9ED6-D928F184EC2A}" type="slidenum">
              <a:rPr lang="en-US" smtClean="0"/>
              <a:t>13</a:t>
            </a:fld>
            <a:endParaRPr lang="en-US"/>
          </a:p>
        </p:txBody>
      </p:sp>
    </p:spTree>
    <p:extLst>
      <p:ext uri="{BB962C8B-B14F-4D97-AF65-F5344CB8AC3E}">
        <p14:creationId xmlns:p14="http://schemas.microsoft.com/office/powerpoint/2010/main" val="3961312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80247-98EA-4324-9ED6-D928F184EC2A}" type="slidenum">
              <a:rPr lang="en-US" smtClean="0"/>
              <a:t>14</a:t>
            </a:fld>
            <a:endParaRPr lang="en-US"/>
          </a:p>
        </p:txBody>
      </p:sp>
    </p:spTree>
    <p:extLst>
      <p:ext uri="{BB962C8B-B14F-4D97-AF65-F5344CB8AC3E}">
        <p14:creationId xmlns:p14="http://schemas.microsoft.com/office/powerpoint/2010/main" val="1525575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B80247-98EA-4324-9ED6-D928F184EC2A}" type="slidenum">
              <a:rPr lang="en-US" smtClean="0"/>
              <a:t>15</a:t>
            </a:fld>
            <a:endParaRPr lang="en-US"/>
          </a:p>
        </p:txBody>
      </p:sp>
    </p:spTree>
    <p:extLst>
      <p:ext uri="{BB962C8B-B14F-4D97-AF65-F5344CB8AC3E}">
        <p14:creationId xmlns:p14="http://schemas.microsoft.com/office/powerpoint/2010/main" val="4187948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80247-98EA-4324-9ED6-D928F184EC2A}" type="slidenum">
              <a:rPr lang="en-US" smtClean="0"/>
              <a:t>16</a:t>
            </a:fld>
            <a:endParaRPr lang="en-US"/>
          </a:p>
        </p:txBody>
      </p:sp>
    </p:spTree>
    <p:extLst>
      <p:ext uri="{BB962C8B-B14F-4D97-AF65-F5344CB8AC3E}">
        <p14:creationId xmlns:p14="http://schemas.microsoft.com/office/powerpoint/2010/main" val="1652062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B80247-98EA-4324-9ED6-D928F184EC2A}" type="slidenum">
              <a:rPr lang="en-US" smtClean="0"/>
              <a:t>17</a:t>
            </a:fld>
            <a:endParaRPr lang="en-US"/>
          </a:p>
        </p:txBody>
      </p:sp>
    </p:spTree>
    <p:extLst>
      <p:ext uri="{BB962C8B-B14F-4D97-AF65-F5344CB8AC3E}">
        <p14:creationId xmlns:p14="http://schemas.microsoft.com/office/powerpoint/2010/main" val="2359268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Additive Manufacturing</a:t>
            </a:r>
            <a:endParaRPr lang="en-US" dirty="0"/>
          </a:p>
        </p:txBody>
      </p:sp>
      <p:sp>
        <p:nvSpPr>
          <p:cNvPr id="4" name="Slide Number Placeholder 3"/>
          <p:cNvSpPr>
            <a:spLocks noGrp="1"/>
          </p:cNvSpPr>
          <p:nvPr>
            <p:ph type="sldNum" sz="quarter" idx="10"/>
          </p:nvPr>
        </p:nvSpPr>
        <p:spPr/>
        <p:txBody>
          <a:bodyPr/>
          <a:lstStyle/>
          <a:p>
            <a:fld id="{BEB80247-98EA-4324-9ED6-D928F184EC2A}" type="slidenum">
              <a:rPr lang="en-US" smtClean="0"/>
              <a:t>18</a:t>
            </a:fld>
            <a:endParaRPr lang="en-US"/>
          </a:p>
        </p:txBody>
      </p:sp>
    </p:spTree>
    <p:extLst>
      <p:ext uri="{BB962C8B-B14F-4D97-AF65-F5344CB8AC3E}">
        <p14:creationId xmlns:p14="http://schemas.microsoft.com/office/powerpoint/2010/main" val="4137749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B80247-98EA-4324-9ED6-D928F184EC2A}" type="slidenum">
              <a:rPr lang="en-US" smtClean="0"/>
              <a:t>19</a:t>
            </a:fld>
            <a:endParaRPr lang="en-US"/>
          </a:p>
        </p:txBody>
      </p:sp>
    </p:spTree>
    <p:extLst>
      <p:ext uri="{BB962C8B-B14F-4D97-AF65-F5344CB8AC3E}">
        <p14:creationId xmlns:p14="http://schemas.microsoft.com/office/powerpoint/2010/main" val="755518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B80247-98EA-4324-9ED6-D928F184EC2A}" type="slidenum">
              <a:rPr lang="en-US" smtClean="0"/>
              <a:t>20</a:t>
            </a:fld>
            <a:endParaRPr lang="en-US"/>
          </a:p>
        </p:txBody>
      </p:sp>
    </p:spTree>
    <p:extLst>
      <p:ext uri="{BB962C8B-B14F-4D97-AF65-F5344CB8AC3E}">
        <p14:creationId xmlns:p14="http://schemas.microsoft.com/office/powerpoint/2010/main" val="3038939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80247-98EA-4324-9ED6-D928F184EC2A}" type="slidenum">
              <a:rPr lang="en-US" smtClean="0"/>
              <a:t>2</a:t>
            </a:fld>
            <a:endParaRPr lang="en-US"/>
          </a:p>
        </p:txBody>
      </p:sp>
    </p:spTree>
    <p:extLst>
      <p:ext uri="{BB962C8B-B14F-4D97-AF65-F5344CB8AC3E}">
        <p14:creationId xmlns:p14="http://schemas.microsoft.com/office/powerpoint/2010/main" val="782773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communicates the purpose of models – in general </a:t>
            </a:r>
          </a:p>
          <a:p>
            <a:endParaRPr lang="en-US" baseline="0" dirty="0" smtClean="0"/>
          </a:p>
          <a:p>
            <a:pPr marL="228600" indent="-228600">
              <a:buAutoNum type="arabicPeriod"/>
            </a:pPr>
            <a:r>
              <a:rPr lang="en-US" baseline="0" dirty="0" smtClean="0"/>
              <a:t>Models Are Ubiquitous</a:t>
            </a:r>
          </a:p>
          <a:p>
            <a:pPr marL="228600" indent="-228600">
              <a:buAutoNum type="arabicPeriod"/>
            </a:pPr>
            <a:endParaRPr lang="en-US" baseline="0" dirty="0" smtClean="0"/>
          </a:p>
          <a:p>
            <a:pPr marL="228600" indent="-228600">
              <a:buAutoNum type="arabicPeriod"/>
            </a:pPr>
            <a:r>
              <a:rPr lang="en-US" baseline="0" dirty="0" smtClean="0"/>
              <a:t>Many applications</a:t>
            </a:r>
          </a:p>
          <a:p>
            <a:endParaRPr lang="en-US" baseline="0" dirty="0" smtClean="0"/>
          </a:p>
          <a:p>
            <a:r>
              <a:rPr lang="en-US" baseline="0" dirty="0" smtClean="0"/>
              <a:t>Fashion models help communicate the design to an audience, seeking to induce them make a purchase decision</a:t>
            </a:r>
          </a:p>
          <a:p>
            <a:r>
              <a:rPr lang="en-US" baseline="0" dirty="0" smtClean="0"/>
              <a:t>Engineering models – clay models of car bodies – visualize, adapt, educate, make a decision on accepting a design; wind tunnel models to test, learn, improve and support decisions</a:t>
            </a:r>
          </a:p>
          <a:p>
            <a:r>
              <a:rPr lang="en-US" baseline="0" dirty="0" smtClean="0"/>
              <a:t>Process Models – capture and learn how a process works – communicate that process to others</a:t>
            </a:r>
          </a:p>
          <a:p>
            <a:r>
              <a:rPr lang="en-US" baseline="0" dirty="0" smtClean="0"/>
              <a:t>Other models – many types, architectural models, artists models for statues and castings</a:t>
            </a:r>
          </a:p>
          <a:p>
            <a:r>
              <a:rPr lang="en-US" baseline="0" dirty="0" smtClean="0"/>
              <a:t>Now Mathematical models – learn how parts of system, process </a:t>
            </a:r>
            <a:r>
              <a:rPr lang="en-US" baseline="0" dirty="0" err="1" smtClean="0"/>
              <a:t>etc</a:t>
            </a:r>
            <a:r>
              <a:rPr lang="en-US" baseline="0" dirty="0" smtClean="0"/>
              <a:t> work together, inputs required,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Three uses for models: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 Learn 2) Communicate 3) Make Decisions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will focus the rest of this part of my talk on decision making</a:t>
            </a:r>
          </a:p>
          <a:p>
            <a:endParaRPr lang="en-US" baseline="0" dirty="0" smtClean="0"/>
          </a:p>
          <a:p>
            <a:r>
              <a:rPr lang="en-US" i="1" baseline="0" dirty="0" smtClean="0"/>
              <a:t>INCOSE deals with a broad spectrum of models – including physical models and their impact on systems</a:t>
            </a:r>
          </a:p>
          <a:p>
            <a:endParaRPr lang="en-US" dirty="0"/>
          </a:p>
        </p:txBody>
      </p:sp>
      <p:sp>
        <p:nvSpPr>
          <p:cNvPr id="4" name="Slide Number Placeholder 3"/>
          <p:cNvSpPr>
            <a:spLocks noGrp="1"/>
          </p:cNvSpPr>
          <p:nvPr>
            <p:ph type="sldNum" sz="quarter" idx="10"/>
          </p:nvPr>
        </p:nvSpPr>
        <p:spPr/>
        <p:txBody>
          <a:bodyPr/>
          <a:lstStyle/>
          <a:p>
            <a:fld id="{BEB80247-98EA-4324-9ED6-D928F184EC2A}" type="slidenum">
              <a:rPr lang="en-US" smtClean="0"/>
              <a:t>4</a:t>
            </a:fld>
            <a:endParaRPr lang="en-US"/>
          </a:p>
        </p:txBody>
      </p:sp>
    </p:spTree>
    <p:extLst>
      <p:ext uri="{BB962C8B-B14F-4D97-AF65-F5344CB8AC3E}">
        <p14:creationId xmlns:p14="http://schemas.microsoft.com/office/powerpoint/2010/main" val="1307645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Models are never perfect.  They will always obscure</a:t>
            </a:r>
            <a:r>
              <a:rPr lang="en-US" baseline="0" dirty="0" smtClean="0"/>
              <a:t> the truth in some way.  So we talk in terms of credibility.  How do we measure credibility?</a:t>
            </a:r>
          </a:p>
          <a:p>
            <a:endParaRPr lang="en-US" baseline="0" dirty="0" smtClean="0"/>
          </a:p>
          <a:p>
            <a:r>
              <a:rPr lang="en-US" baseline="0" dirty="0" smtClean="0"/>
              <a:t>2.  Credibility – how confident are we that we can rely on this model and the simulated outcomes are a valid basis for making a decision?</a:t>
            </a:r>
          </a:p>
          <a:p>
            <a:endParaRPr lang="en-US" baseline="0" dirty="0" smtClean="0"/>
          </a:p>
          <a:p>
            <a:r>
              <a:rPr lang="en-US" baseline="0" dirty="0" smtClean="0"/>
              <a:t>We tend to believe that the results are good, especially when we use software that is OTS</a:t>
            </a:r>
          </a:p>
          <a:p>
            <a:endParaRPr lang="en-US" baseline="0" dirty="0" smtClean="0"/>
          </a:p>
          <a:p>
            <a:r>
              <a:rPr lang="en-US" baseline="0" dirty="0" smtClean="0"/>
              <a:t>How do we determine whether our model is credible?</a:t>
            </a:r>
            <a:endParaRPr lang="en-US" dirty="0"/>
          </a:p>
        </p:txBody>
      </p:sp>
      <p:sp>
        <p:nvSpPr>
          <p:cNvPr id="4" name="Slide Number Placeholder 3"/>
          <p:cNvSpPr>
            <a:spLocks noGrp="1"/>
          </p:cNvSpPr>
          <p:nvPr>
            <p:ph type="sldNum" sz="quarter" idx="10"/>
          </p:nvPr>
        </p:nvSpPr>
        <p:spPr/>
        <p:txBody>
          <a:bodyPr/>
          <a:lstStyle/>
          <a:p>
            <a:fld id="{BEB80247-98EA-4324-9ED6-D928F184EC2A}" type="slidenum">
              <a:rPr lang="en-US" smtClean="0"/>
              <a:t>5</a:t>
            </a:fld>
            <a:endParaRPr lang="en-US"/>
          </a:p>
        </p:txBody>
      </p:sp>
    </p:spTree>
    <p:extLst>
      <p:ext uri="{BB962C8B-B14F-4D97-AF65-F5344CB8AC3E}">
        <p14:creationId xmlns:p14="http://schemas.microsoft.com/office/powerpoint/2010/main" val="3472718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need two things to make a decision:  1)  The decision criteria and 2) the risk that making a bad decision will incur</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Decisions can result in two types</a:t>
            </a:r>
            <a:r>
              <a:rPr lang="en-US" baseline="0" dirty="0" smtClean="0"/>
              <a:t> of mistakes:  1) The mistake that we believe that we will meet our goals, but after taking action we do not and 2) The mistake that we believe that we will not succeed, and in not taking action we miss an opportunity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Of course risk has two components:</a:t>
            </a:r>
            <a:r>
              <a:rPr lang="en-US" baseline="0" dirty="0" smtClean="0"/>
              <a:t>  1) The probability that we will make a bad decision and 2) the cost if we do</a:t>
            </a:r>
            <a:endParaRPr lang="en-US" dirty="0" smtClean="0"/>
          </a:p>
          <a:p>
            <a:endParaRPr lang="en-US" dirty="0" smtClean="0"/>
          </a:p>
          <a:p>
            <a:r>
              <a:rPr lang="en-US" dirty="0" smtClean="0"/>
              <a:t>Various ways of estimating probabilities</a:t>
            </a:r>
          </a:p>
          <a:p>
            <a:endParaRPr lang="en-US" dirty="0" smtClean="0"/>
          </a:p>
          <a:p>
            <a:r>
              <a:rPr lang="en-US" dirty="0" smtClean="0"/>
              <a:t>The probabilities of decision error are directly</a:t>
            </a:r>
            <a:r>
              <a:rPr lang="en-US" baseline="0" dirty="0" smtClean="0"/>
              <a:t> linked to the </a:t>
            </a:r>
            <a:r>
              <a:rPr lang="en-US" dirty="0" smtClean="0"/>
              <a:t>All require quantifying uncertainty in the modeling and simulation process</a:t>
            </a:r>
          </a:p>
          <a:p>
            <a:endParaRPr lang="en-US" sz="1200" b="0" i="1"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B80247-98EA-4324-9ED6-D928F184EC2A}" type="slidenum">
              <a:rPr lang="en-US" smtClean="0"/>
              <a:t>6</a:t>
            </a:fld>
            <a:endParaRPr lang="en-US"/>
          </a:p>
        </p:txBody>
      </p:sp>
    </p:spTree>
    <p:extLst>
      <p:ext uri="{BB962C8B-B14F-4D97-AF65-F5344CB8AC3E}">
        <p14:creationId xmlns:p14="http://schemas.microsoft.com/office/powerpoint/2010/main" val="27499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of the model building process or model application that are subject to </a:t>
            </a:r>
          </a:p>
          <a:p>
            <a:pPr lvl="1"/>
            <a:r>
              <a:rPr lang="en-US" dirty="0" smtClean="0"/>
              <a:t>Known and unknown </a:t>
            </a:r>
          </a:p>
          <a:p>
            <a:pPr lvl="1"/>
            <a:r>
              <a:rPr lang="en-US" dirty="0" smtClean="0"/>
              <a:t>Systematic errors</a:t>
            </a:r>
          </a:p>
          <a:p>
            <a:pPr lvl="1"/>
            <a:r>
              <a:rPr lang="en-US" dirty="0" smtClean="0"/>
              <a:t>Random errors</a:t>
            </a:r>
          </a:p>
          <a:p>
            <a:pPr lvl="1"/>
            <a:endParaRPr lang="en-US" dirty="0" smtClean="0"/>
          </a:p>
          <a:p>
            <a:r>
              <a:rPr lang="en-US" dirty="0" smtClean="0"/>
              <a:t>Uncertainty</a:t>
            </a:r>
            <a:r>
              <a:rPr lang="en-US" baseline="0" dirty="0" smtClean="0"/>
              <a:t> comes form the model building process or the model application</a:t>
            </a:r>
          </a:p>
          <a:p>
            <a:r>
              <a:rPr lang="en-US" baseline="0" dirty="0" smtClean="0"/>
              <a:t>	Systematic and random components</a:t>
            </a:r>
          </a:p>
          <a:p>
            <a:r>
              <a:rPr lang="en-US" baseline="0" dirty="0" smtClean="0"/>
              <a:t>	Measured and known (Aleatoric)  and unmeasured and unknown (Epistemic)</a:t>
            </a:r>
            <a:endParaRPr lang="en-US" dirty="0"/>
          </a:p>
        </p:txBody>
      </p:sp>
      <p:sp>
        <p:nvSpPr>
          <p:cNvPr id="4" name="Slide Number Placeholder 3"/>
          <p:cNvSpPr>
            <a:spLocks noGrp="1"/>
          </p:cNvSpPr>
          <p:nvPr>
            <p:ph type="sldNum" sz="quarter" idx="10"/>
          </p:nvPr>
        </p:nvSpPr>
        <p:spPr/>
        <p:txBody>
          <a:bodyPr/>
          <a:lstStyle/>
          <a:p>
            <a:fld id="{BEB80247-98EA-4324-9ED6-D928F184EC2A}" type="slidenum">
              <a:rPr lang="en-US" smtClean="0"/>
              <a:t>7</a:t>
            </a:fld>
            <a:endParaRPr lang="en-US"/>
          </a:p>
        </p:txBody>
      </p:sp>
    </p:spTree>
    <p:extLst>
      <p:ext uri="{BB962C8B-B14F-4D97-AF65-F5344CB8AC3E}">
        <p14:creationId xmlns:p14="http://schemas.microsoft.com/office/powerpoint/2010/main" val="1813315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Building a</a:t>
            </a:r>
            <a:r>
              <a:rPr lang="en-US" baseline="0" dirty="0" smtClean="0"/>
              <a:t> Model is a process – sources of uncertainty arise from the process of building a model</a:t>
            </a:r>
            <a:endParaRPr lang="en-US" dirty="0"/>
          </a:p>
        </p:txBody>
      </p:sp>
      <p:sp>
        <p:nvSpPr>
          <p:cNvPr id="4" name="Slide Number Placeholder 3"/>
          <p:cNvSpPr>
            <a:spLocks noGrp="1"/>
          </p:cNvSpPr>
          <p:nvPr>
            <p:ph type="sldNum" sz="quarter" idx="10"/>
          </p:nvPr>
        </p:nvSpPr>
        <p:spPr/>
        <p:txBody>
          <a:bodyPr/>
          <a:lstStyle/>
          <a:p>
            <a:fld id="{BEB80247-98EA-4324-9ED6-D928F184EC2A}" type="slidenum">
              <a:rPr lang="en-US" smtClean="0"/>
              <a:t>8</a:t>
            </a:fld>
            <a:endParaRPr lang="en-US"/>
          </a:p>
        </p:txBody>
      </p:sp>
    </p:spTree>
    <p:extLst>
      <p:ext uri="{BB962C8B-B14F-4D97-AF65-F5344CB8AC3E}">
        <p14:creationId xmlns:p14="http://schemas.microsoft.com/office/powerpoint/2010/main" val="3562818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define verification and validation</a:t>
            </a:r>
          </a:p>
          <a:p>
            <a:endParaRPr lang="en-US" dirty="0" smtClean="0"/>
          </a:p>
          <a:p>
            <a:r>
              <a:rPr lang="en-US" dirty="0" smtClean="0"/>
              <a:t>These definitions,</a:t>
            </a:r>
            <a:r>
              <a:rPr lang="en-US" baseline="0" dirty="0" smtClean="0"/>
              <a:t> if you examine them closely, are adapted from the ISO definitions for application to the Modelling and Simulation Problem </a:t>
            </a:r>
            <a:endParaRPr lang="en-US" dirty="0"/>
          </a:p>
        </p:txBody>
      </p:sp>
      <p:sp>
        <p:nvSpPr>
          <p:cNvPr id="4" name="Slide Number Placeholder 3"/>
          <p:cNvSpPr>
            <a:spLocks noGrp="1"/>
          </p:cNvSpPr>
          <p:nvPr>
            <p:ph type="sldNum" sz="quarter" idx="10"/>
          </p:nvPr>
        </p:nvSpPr>
        <p:spPr/>
        <p:txBody>
          <a:bodyPr/>
          <a:lstStyle/>
          <a:p>
            <a:fld id="{BEB80247-98EA-4324-9ED6-D928F184EC2A}" type="slidenum">
              <a:rPr lang="en-US" smtClean="0"/>
              <a:t>9</a:t>
            </a:fld>
            <a:endParaRPr lang="en-US"/>
          </a:p>
        </p:txBody>
      </p:sp>
    </p:spTree>
    <p:extLst>
      <p:ext uri="{BB962C8B-B14F-4D97-AF65-F5344CB8AC3E}">
        <p14:creationId xmlns:p14="http://schemas.microsoft.com/office/powerpoint/2010/main" val="2468871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B80247-98EA-4324-9ED6-D928F184EC2A}" type="slidenum">
              <a:rPr lang="en-US" smtClean="0"/>
              <a:t>10</a:t>
            </a:fld>
            <a:endParaRPr lang="en-US"/>
          </a:p>
        </p:txBody>
      </p:sp>
    </p:spTree>
    <p:extLst>
      <p:ext uri="{BB962C8B-B14F-4D97-AF65-F5344CB8AC3E}">
        <p14:creationId xmlns:p14="http://schemas.microsoft.com/office/powerpoint/2010/main" val="33981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39AB05-070C-4287-946D-59162D3BAD8D}" type="datetime1">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AAE67-C2A3-46C0-93F2-836B8B3ABD09}" type="slidenum">
              <a:rPr lang="en-US" smtClean="0"/>
              <a:t>‹#›</a:t>
            </a:fld>
            <a:endParaRPr lang="en-US"/>
          </a:p>
        </p:txBody>
      </p:sp>
    </p:spTree>
    <p:extLst>
      <p:ext uri="{BB962C8B-B14F-4D97-AF65-F5344CB8AC3E}">
        <p14:creationId xmlns:p14="http://schemas.microsoft.com/office/powerpoint/2010/main" val="10634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5D155A-2884-4FA2-9933-948A506525E5}" type="datetime1">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AAE67-C2A3-46C0-93F2-836B8B3ABD09}" type="slidenum">
              <a:rPr lang="en-US" smtClean="0"/>
              <a:t>‹#›</a:t>
            </a:fld>
            <a:endParaRPr lang="en-US"/>
          </a:p>
        </p:txBody>
      </p:sp>
    </p:spTree>
    <p:extLst>
      <p:ext uri="{BB962C8B-B14F-4D97-AF65-F5344CB8AC3E}">
        <p14:creationId xmlns:p14="http://schemas.microsoft.com/office/powerpoint/2010/main" val="2935656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68BF7-27FA-4DB4-B8B4-CAFDB7D87D9C}" type="datetime1">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AAE67-C2A3-46C0-93F2-836B8B3ABD09}" type="slidenum">
              <a:rPr lang="en-US" smtClean="0"/>
              <a:t>‹#›</a:t>
            </a:fld>
            <a:endParaRPr lang="en-US"/>
          </a:p>
        </p:txBody>
      </p:sp>
    </p:spTree>
    <p:extLst>
      <p:ext uri="{BB962C8B-B14F-4D97-AF65-F5344CB8AC3E}">
        <p14:creationId xmlns:p14="http://schemas.microsoft.com/office/powerpoint/2010/main" val="1485185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EABBB-C4A8-43B2-A7E3-36EEFB4AAEFA}" type="datetime1">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AAE67-C2A3-46C0-93F2-836B8B3ABD09}" type="slidenum">
              <a:rPr lang="en-US" smtClean="0"/>
              <a:t>‹#›</a:t>
            </a:fld>
            <a:endParaRPr lang="en-US"/>
          </a:p>
        </p:txBody>
      </p:sp>
    </p:spTree>
    <p:extLst>
      <p:ext uri="{BB962C8B-B14F-4D97-AF65-F5344CB8AC3E}">
        <p14:creationId xmlns:p14="http://schemas.microsoft.com/office/powerpoint/2010/main" val="363872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00D700-AD4F-469F-AB77-51EBE6874595}" type="datetime1">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AAE67-C2A3-46C0-93F2-836B8B3ABD09}" type="slidenum">
              <a:rPr lang="en-US" smtClean="0"/>
              <a:t>‹#›</a:t>
            </a:fld>
            <a:endParaRPr lang="en-US"/>
          </a:p>
        </p:txBody>
      </p:sp>
    </p:spTree>
    <p:extLst>
      <p:ext uri="{BB962C8B-B14F-4D97-AF65-F5344CB8AC3E}">
        <p14:creationId xmlns:p14="http://schemas.microsoft.com/office/powerpoint/2010/main" val="93069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134437-3AE7-42AC-BE45-C2CBAA789C6D}" type="datetime1">
              <a:rPr lang="en-US" smtClean="0"/>
              <a:t>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AAE67-C2A3-46C0-93F2-836B8B3ABD09}" type="slidenum">
              <a:rPr lang="en-US" smtClean="0"/>
              <a:t>‹#›</a:t>
            </a:fld>
            <a:endParaRPr lang="en-US"/>
          </a:p>
        </p:txBody>
      </p:sp>
    </p:spTree>
    <p:extLst>
      <p:ext uri="{BB962C8B-B14F-4D97-AF65-F5344CB8AC3E}">
        <p14:creationId xmlns:p14="http://schemas.microsoft.com/office/powerpoint/2010/main" val="2922105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9FDFFC-273C-4994-9E68-D4BAD1B457FD}" type="datetime1">
              <a:rPr lang="en-US" smtClean="0"/>
              <a:t>1/28/2017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5AAE67-C2A3-46C0-93F2-836B8B3ABD09}" type="slidenum">
              <a:rPr lang="en-US" smtClean="0"/>
              <a:t>‹#›</a:t>
            </a:fld>
            <a:endParaRPr lang="en-US"/>
          </a:p>
        </p:txBody>
      </p:sp>
    </p:spTree>
    <p:extLst>
      <p:ext uri="{BB962C8B-B14F-4D97-AF65-F5344CB8AC3E}">
        <p14:creationId xmlns:p14="http://schemas.microsoft.com/office/powerpoint/2010/main" val="3964540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9ED936-EE04-4C8E-90A7-45E65F7A542D}" type="datetime1">
              <a:rPr lang="en-US" smtClean="0"/>
              <a:t>1/28/2017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5AAE67-C2A3-46C0-93F2-836B8B3ABD09}" type="slidenum">
              <a:rPr lang="en-US" smtClean="0"/>
              <a:t>‹#›</a:t>
            </a:fld>
            <a:endParaRPr lang="en-US"/>
          </a:p>
        </p:txBody>
      </p:sp>
    </p:spTree>
    <p:extLst>
      <p:ext uri="{BB962C8B-B14F-4D97-AF65-F5344CB8AC3E}">
        <p14:creationId xmlns:p14="http://schemas.microsoft.com/office/powerpoint/2010/main" val="3274145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EE134-80A8-48E8-AD2A-5301B0B9F055}" type="datetime1">
              <a:rPr lang="en-US" smtClean="0"/>
              <a:t>1/28/2017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5AAE67-C2A3-46C0-93F2-836B8B3ABD09}" type="slidenum">
              <a:rPr lang="en-US" smtClean="0"/>
              <a:t>‹#›</a:t>
            </a:fld>
            <a:endParaRPr lang="en-US"/>
          </a:p>
        </p:txBody>
      </p:sp>
    </p:spTree>
    <p:extLst>
      <p:ext uri="{BB962C8B-B14F-4D97-AF65-F5344CB8AC3E}">
        <p14:creationId xmlns:p14="http://schemas.microsoft.com/office/powerpoint/2010/main" val="192144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8D814B-6E89-4078-BAED-2B9DA3B994B2}" type="datetime1">
              <a:rPr lang="en-US" smtClean="0"/>
              <a:t>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AAE67-C2A3-46C0-93F2-836B8B3ABD09}" type="slidenum">
              <a:rPr lang="en-US" smtClean="0"/>
              <a:t>‹#›</a:t>
            </a:fld>
            <a:endParaRPr lang="en-US"/>
          </a:p>
        </p:txBody>
      </p:sp>
    </p:spTree>
    <p:extLst>
      <p:ext uri="{BB962C8B-B14F-4D97-AF65-F5344CB8AC3E}">
        <p14:creationId xmlns:p14="http://schemas.microsoft.com/office/powerpoint/2010/main" val="206407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A017A4-3052-4A7A-915D-3CD16F6554ED}" type="datetime1">
              <a:rPr lang="en-US" smtClean="0"/>
              <a:t>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AAE67-C2A3-46C0-93F2-836B8B3ABD09}" type="slidenum">
              <a:rPr lang="en-US" smtClean="0"/>
              <a:t>‹#›</a:t>
            </a:fld>
            <a:endParaRPr lang="en-US"/>
          </a:p>
        </p:txBody>
      </p:sp>
    </p:spTree>
    <p:extLst>
      <p:ext uri="{BB962C8B-B14F-4D97-AF65-F5344CB8AC3E}">
        <p14:creationId xmlns:p14="http://schemas.microsoft.com/office/powerpoint/2010/main" val="2936450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02527-99DE-40E6-859D-FAC24DFABFF0}" type="datetime1">
              <a:rPr lang="en-US" smtClean="0"/>
              <a:t>1/28/2017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AAE67-C2A3-46C0-93F2-836B8B3ABD09}" type="slidenum">
              <a:rPr lang="en-US" smtClean="0"/>
              <a:t>‹#›</a:t>
            </a:fld>
            <a:endParaRPr lang="en-US"/>
          </a:p>
        </p:txBody>
      </p:sp>
    </p:spTree>
    <p:extLst>
      <p:ext uri="{BB962C8B-B14F-4D97-AF65-F5344CB8AC3E}">
        <p14:creationId xmlns:p14="http://schemas.microsoft.com/office/powerpoint/2010/main" val="70117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prstGeom prst="roundRect">
            <a:avLst/>
          </a:prstGeom>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b="1" dirty="0" smtClean="0">
                <a:solidFill>
                  <a:schemeClr val="tx1"/>
                </a:solidFill>
                <a:effectLst>
                  <a:outerShdw blurRad="38100" dist="38100" dir="2700000" algn="tl">
                    <a:srgbClr val="000000">
                      <a:alpha val="43137"/>
                    </a:srgbClr>
                  </a:outerShdw>
                </a:effectLst>
              </a:rPr>
              <a:t>Establishing Model Credibility Using Verification and Validation</a:t>
            </a:r>
            <a:endParaRPr lang="en-US" b="1" dirty="0">
              <a:solidFill>
                <a:schemeClr val="tx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0" y="4054764"/>
            <a:ext cx="9144000" cy="1969654"/>
          </a:xfrm>
        </p:spPr>
        <p:txBody>
          <a:bodyPr>
            <a:normAutofit fontScale="77500" lnSpcReduction="20000"/>
          </a:bodyPr>
          <a:lstStyle/>
          <a:p>
            <a:pPr algn="l"/>
            <a:r>
              <a:rPr lang="en-US" dirty="0" smtClean="0"/>
              <a:t>Joe Hightower</a:t>
            </a:r>
          </a:p>
          <a:p>
            <a:pPr algn="l"/>
            <a:r>
              <a:rPr lang="en-US" dirty="0" smtClean="0"/>
              <a:t>Sr. Quality Engineer </a:t>
            </a:r>
          </a:p>
          <a:p>
            <a:pPr algn="l"/>
            <a:r>
              <a:rPr lang="en-US" dirty="0" smtClean="0"/>
              <a:t>Associate Technical Fellow</a:t>
            </a:r>
          </a:p>
          <a:p>
            <a:pPr algn="l"/>
            <a:r>
              <a:rPr lang="en-US" dirty="0" smtClean="0"/>
              <a:t>The Boeing Company</a:t>
            </a:r>
          </a:p>
          <a:p>
            <a:pPr algn="l"/>
            <a:r>
              <a:rPr lang="en-US" dirty="0" smtClean="0"/>
              <a:t>Phone:  425.753.4882 </a:t>
            </a:r>
          </a:p>
          <a:p>
            <a:pPr algn="l"/>
            <a:r>
              <a:rPr lang="en-US" dirty="0" smtClean="0"/>
              <a:t>Email:  joe.c.Hightower@boeing.com</a:t>
            </a:r>
            <a:endParaRPr lang="en-US" dirty="0"/>
          </a:p>
        </p:txBody>
      </p:sp>
      <p:sp>
        <p:nvSpPr>
          <p:cNvPr id="4" name="Date Placeholder 3"/>
          <p:cNvSpPr>
            <a:spLocks noGrp="1"/>
          </p:cNvSpPr>
          <p:nvPr>
            <p:ph type="dt" sz="half" idx="10"/>
          </p:nvPr>
        </p:nvSpPr>
        <p:spPr/>
        <p:txBody>
          <a:bodyPr/>
          <a:lstStyle/>
          <a:p>
            <a:fld id="{08EE6AD6-0F8A-4FCF-B3B5-B93AC7DEDF21}" type="datetime1">
              <a:rPr lang="en-US" smtClean="0"/>
              <a:t>1/28/2017</a:t>
            </a:fld>
            <a:endParaRPr lang="en-US"/>
          </a:p>
        </p:txBody>
      </p:sp>
      <p:sp>
        <p:nvSpPr>
          <p:cNvPr id="5" name="Slide Number Placeholder 4"/>
          <p:cNvSpPr>
            <a:spLocks noGrp="1"/>
          </p:cNvSpPr>
          <p:nvPr>
            <p:ph type="sldNum" sz="quarter" idx="12"/>
          </p:nvPr>
        </p:nvSpPr>
        <p:spPr/>
        <p:txBody>
          <a:bodyPr/>
          <a:lstStyle/>
          <a:p>
            <a:fld id="{9C5AAE67-C2A3-46C0-93F2-836B8B3ABD09}" type="slidenum">
              <a:rPr lang="en-US" smtClean="0"/>
              <a:t>1</a:t>
            </a:fld>
            <a:endParaRPr lang="en-US"/>
          </a:p>
        </p:txBody>
      </p:sp>
    </p:spTree>
    <p:extLst>
      <p:ext uri="{BB962C8B-B14F-4D97-AF65-F5344CB8AC3E}">
        <p14:creationId xmlns:p14="http://schemas.microsoft.com/office/powerpoint/2010/main" val="615661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ASME and </a:t>
            </a:r>
            <a:br>
              <a:rPr lang="en-US" dirty="0" smtClean="0"/>
            </a:br>
            <a:r>
              <a:rPr lang="en-US" dirty="0" smtClean="0"/>
              <a:t>Verification &amp; Validation</a:t>
            </a:r>
            <a:endParaRPr lang="en-US" dirty="0"/>
          </a:p>
        </p:txBody>
      </p:sp>
      <p:sp>
        <p:nvSpPr>
          <p:cNvPr id="5" name="Text Placeholder 4"/>
          <p:cNvSpPr>
            <a:spLocks noGrp="1"/>
          </p:cNvSpPr>
          <p:nvPr>
            <p:ph type="body" idx="1"/>
          </p:nvPr>
        </p:nvSpPr>
        <p:spPr/>
        <p:txBody>
          <a:bodyPr/>
          <a:lstStyle/>
          <a:p>
            <a:r>
              <a:rPr lang="en-US" dirty="0"/>
              <a:t>Leading the effort to develop V&amp;V methodologies</a:t>
            </a:r>
          </a:p>
          <a:p>
            <a:endParaRPr lang="en-US" dirty="0"/>
          </a:p>
        </p:txBody>
      </p:sp>
      <p:sp>
        <p:nvSpPr>
          <p:cNvPr id="2" name="Date Placeholder 1"/>
          <p:cNvSpPr>
            <a:spLocks noGrp="1"/>
          </p:cNvSpPr>
          <p:nvPr>
            <p:ph type="dt" sz="half" idx="10"/>
          </p:nvPr>
        </p:nvSpPr>
        <p:spPr/>
        <p:txBody>
          <a:bodyPr/>
          <a:lstStyle/>
          <a:p>
            <a:fld id="{AC055CC3-CC2E-4E53-BA3F-FE9FA90F5084}" type="datetime1">
              <a:rPr lang="en-US" smtClean="0"/>
              <a:t>1/28/2017</a:t>
            </a:fld>
            <a:endParaRPr lang="en-US"/>
          </a:p>
        </p:txBody>
      </p:sp>
      <p:sp>
        <p:nvSpPr>
          <p:cNvPr id="3" name="Slide Number Placeholder 2"/>
          <p:cNvSpPr>
            <a:spLocks noGrp="1"/>
          </p:cNvSpPr>
          <p:nvPr>
            <p:ph type="sldNum" sz="quarter" idx="12"/>
          </p:nvPr>
        </p:nvSpPr>
        <p:spPr/>
        <p:txBody>
          <a:bodyPr/>
          <a:lstStyle/>
          <a:p>
            <a:fld id="{9C5AAE67-C2A3-46C0-93F2-836B8B3ABD09}" type="slidenum">
              <a:rPr lang="en-US" smtClean="0"/>
              <a:t>10</a:t>
            </a:fld>
            <a:endParaRPr lang="en-US"/>
          </a:p>
        </p:txBody>
      </p:sp>
    </p:spTree>
    <p:extLst>
      <p:ext uri="{BB962C8B-B14F-4D97-AF65-F5344CB8AC3E}">
        <p14:creationId xmlns:p14="http://schemas.microsoft.com/office/powerpoint/2010/main" val="1906739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ASME</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b="1" dirty="0" smtClean="0"/>
              <a:t>VISION </a:t>
            </a:r>
            <a:r>
              <a:rPr lang="en-US" b="1" dirty="0"/>
              <a:t>STATEMENT:</a:t>
            </a:r>
            <a:endParaRPr lang="en-US" dirty="0"/>
          </a:p>
          <a:p>
            <a:pPr marL="457200" lvl="1" indent="0">
              <a:buNone/>
            </a:pPr>
            <a:r>
              <a:rPr lang="en-US" sz="2800" dirty="0"/>
              <a:t>To be the world leader in mechanical and multidisciplinary engineering codes, standards, conformity assessment programs, and related products and services</a:t>
            </a:r>
            <a:r>
              <a:rPr lang="en-US" sz="2800" dirty="0" smtClean="0"/>
              <a:t>.</a:t>
            </a:r>
          </a:p>
          <a:p>
            <a:pPr marL="457200" lvl="1" indent="0">
              <a:buNone/>
            </a:pPr>
            <a:endParaRPr lang="en-US" sz="2800" dirty="0"/>
          </a:p>
          <a:p>
            <a:pPr marL="0" indent="0" algn="ctr">
              <a:buNone/>
            </a:pPr>
            <a:r>
              <a:rPr lang="en-US" b="1" dirty="0"/>
              <a:t>MISSION STATEMENT:</a:t>
            </a:r>
            <a:endParaRPr lang="en-US" dirty="0"/>
          </a:p>
          <a:p>
            <a:pPr marL="457200" lvl="1" indent="0">
              <a:buNone/>
            </a:pPr>
            <a:r>
              <a:rPr lang="en-US" sz="2800" dirty="0"/>
              <a:t>Develop the preeminent, universally applicable codes, standards, conformity assessment programs, and related products and services for the betterment of humanity. Involve the best and brightest people from around the world to develop, maintain, promote, and employ ASME products and services globally. </a:t>
            </a:r>
          </a:p>
        </p:txBody>
      </p:sp>
      <p:sp>
        <p:nvSpPr>
          <p:cNvPr id="4" name="Date Placeholder 3"/>
          <p:cNvSpPr>
            <a:spLocks noGrp="1"/>
          </p:cNvSpPr>
          <p:nvPr>
            <p:ph type="dt" sz="half" idx="10"/>
          </p:nvPr>
        </p:nvSpPr>
        <p:spPr/>
        <p:txBody>
          <a:bodyPr/>
          <a:lstStyle/>
          <a:p>
            <a:fld id="{22E9D84D-3AE9-4046-8928-E8610DE06602}" type="datetime1">
              <a:rPr lang="en-US" smtClean="0"/>
              <a:t>1/28/2017</a:t>
            </a:fld>
            <a:endParaRPr lang="en-US"/>
          </a:p>
        </p:txBody>
      </p:sp>
      <p:sp>
        <p:nvSpPr>
          <p:cNvPr id="5" name="Slide Number Placeholder 4"/>
          <p:cNvSpPr>
            <a:spLocks noGrp="1"/>
          </p:cNvSpPr>
          <p:nvPr>
            <p:ph type="sldNum" sz="quarter" idx="12"/>
          </p:nvPr>
        </p:nvSpPr>
        <p:spPr/>
        <p:txBody>
          <a:bodyPr/>
          <a:lstStyle/>
          <a:p>
            <a:fld id="{9C5AAE67-C2A3-46C0-93F2-836B8B3ABD09}" type="slidenum">
              <a:rPr lang="en-US" smtClean="0"/>
              <a:t>11</a:t>
            </a:fld>
            <a:endParaRPr lang="en-US"/>
          </a:p>
        </p:txBody>
      </p:sp>
    </p:spTree>
    <p:extLst>
      <p:ext uri="{BB962C8B-B14F-4D97-AF65-F5344CB8AC3E}">
        <p14:creationId xmlns:p14="http://schemas.microsoft.com/office/powerpoint/2010/main" val="1671554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ASME Activity In V&amp;V</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36172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93C7AB09-2617-46C9-BD08-FC08AF0519C4}" type="datetime1">
              <a:rPr lang="en-US" smtClean="0"/>
              <a:t>1/28/2017</a:t>
            </a:fld>
            <a:endParaRPr lang="en-US"/>
          </a:p>
        </p:txBody>
      </p:sp>
      <p:sp>
        <p:nvSpPr>
          <p:cNvPr id="5" name="Slide Number Placeholder 4"/>
          <p:cNvSpPr>
            <a:spLocks noGrp="1"/>
          </p:cNvSpPr>
          <p:nvPr>
            <p:ph type="sldNum" sz="quarter" idx="12"/>
          </p:nvPr>
        </p:nvSpPr>
        <p:spPr/>
        <p:txBody>
          <a:bodyPr/>
          <a:lstStyle/>
          <a:p>
            <a:fld id="{9C5AAE67-C2A3-46C0-93F2-836B8B3ABD09}" type="slidenum">
              <a:rPr lang="en-US" smtClean="0"/>
              <a:t>12</a:t>
            </a:fld>
            <a:endParaRPr lang="en-US"/>
          </a:p>
        </p:txBody>
      </p:sp>
    </p:spTree>
    <p:extLst>
      <p:ext uri="{BB962C8B-B14F-4D97-AF65-F5344CB8AC3E}">
        <p14:creationId xmlns:p14="http://schemas.microsoft.com/office/powerpoint/2010/main" val="520157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Publications</a:t>
            </a:r>
            <a:endParaRPr lang="en-US" dirty="0"/>
          </a:p>
        </p:txBody>
      </p:sp>
      <p:pic>
        <p:nvPicPr>
          <p:cNvPr id="4" name="Content Placeholder 3"/>
          <p:cNvPicPr>
            <a:picLocks noGrp="1" noChangeAspect="1"/>
          </p:cNvPicPr>
          <p:nvPr>
            <p:ph idx="1"/>
          </p:nvPr>
        </p:nvPicPr>
        <p:blipFill>
          <a:blip r:embed="rId3"/>
          <a:stretch>
            <a:fillRect/>
          </a:stretch>
        </p:blipFill>
        <p:spPr>
          <a:xfrm>
            <a:off x="938850" y="1825625"/>
            <a:ext cx="10314300" cy="4351338"/>
          </a:xfrm>
          <a:prstGeom prst="rect">
            <a:avLst/>
          </a:prstGeom>
        </p:spPr>
      </p:pic>
      <p:sp>
        <p:nvSpPr>
          <p:cNvPr id="3" name="Date Placeholder 2"/>
          <p:cNvSpPr>
            <a:spLocks noGrp="1"/>
          </p:cNvSpPr>
          <p:nvPr>
            <p:ph type="dt" sz="half" idx="10"/>
          </p:nvPr>
        </p:nvSpPr>
        <p:spPr/>
        <p:txBody>
          <a:bodyPr/>
          <a:lstStyle/>
          <a:p>
            <a:fld id="{4476FDF2-D17F-484D-A824-5F858F8A376C}" type="datetime1">
              <a:rPr lang="en-US" smtClean="0"/>
              <a:t>1/28/2017</a:t>
            </a:fld>
            <a:endParaRPr lang="en-US"/>
          </a:p>
        </p:txBody>
      </p:sp>
      <p:sp>
        <p:nvSpPr>
          <p:cNvPr id="5" name="Slide Number Placeholder 4"/>
          <p:cNvSpPr>
            <a:spLocks noGrp="1"/>
          </p:cNvSpPr>
          <p:nvPr>
            <p:ph type="sldNum" sz="quarter" idx="12"/>
          </p:nvPr>
        </p:nvSpPr>
        <p:spPr/>
        <p:txBody>
          <a:bodyPr/>
          <a:lstStyle/>
          <a:p>
            <a:fld id="{9C5AAE67-C2A3-46C0-93F2-836B8B3ABD09}" type="slidenum">
              <a:rPr lang="en-US" smtClean="0"/>
              <a:t>13</a:t>
            </a:fld>
            <a:endParaRPr lang="en-US"/>
          </a:p>
        </p:txBody>
      </p:sp>
    </p:spTree>
    <p:extLst>
      <p:ext uri="{BB962C8B-B14F-4D97-AF65-F5344CB8AC3E}">
        <p14:creationId xmlns:p14="http://schemas.microsoft.com/office/powerpoint/2010/main" val="196433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V&amp;V Symposium</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02784024"/>
              </p:ext>
            </p:extLst>
          </p:nvPr>
        </p:nvGraphicFramePr>
        <p:xfrm>
          <a:off x="838200" y="1436516"/>
          <a:ext cx="10515600" cy="4205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2598663" y="5112301"/>
            <a:ext cx="6142825" cy="1059477"/>
          </a:xfrm>
          <a:prstGeom prst="rect">
            <a:avLst/>
          </a:prstGeom>
        </p:spPr>
      </p:pic>
      <p:sp>
        <p:nvSpPr>
          <p:cNvPr id="5" name="Date Placeholder 4"/>
          <p:cNvSpPr>
            <a:spLocks noGrp="1"/>
          </p:cNvSpPr>
          <p:nvPr>
            <p:ph type="dt" sz="half" idx="10"/>
          </p:nvPr>
        </p:nvSpPr>
        <p:spPr/>
        <p:txBody>
          <a:bodyPr/>
          <a:lstStyle/>
          <a:p>
            <a:fld id="{D636F989-8948-4A66-BF67-9E87044A0CEE}" type="datetime1">
              <a:rPr lang="en-US" smtClean="0"/>
              <a:t>1/28/2017</a:t>
            </a:fld>
            <a:endParaRPr lang="en-US"/>
          </a:p>
        </p:txBody>
      </p:sp>
      <p:sp>
        <p:nvSpPr>
          <p:cNvPr id="6" name="Slide Number Placeholder 5"/>
          <p:cNvSpPr>
            <a:spLocks noGrp="1"/>
          </p:cNvSpPr>
          <p:nvPr>
            <p:ph type="sldNum" sz="quarter" idx="12"/>
          </p:nvPr>
        </p:nvSpPr>
        <p:spPr/>
        <p:txBody>
          <a:bodyPr/>
          <a:lstStyle/>
          <a:p>
            <a:fld id="{9C5AAE67-C2A3-46C0-93F2-836B8B3ABD09}" type="slidenum">
              <a:rPr lang="en-US" smtClean="0"/>
              <a:t>14</a:t>
            </a:fld>
            <a:endParaRPr lang="en-US"/>
          </a:p>
        </p:txBody>
      </p:sp>
    </p:spTree>
    <p:extLst>
      <p:ext uri="{BB962C8B-B14F-4D97-AF65-F5344CB8AC3E}">
        <p14:creationId xmlns:p14="http://schemas.microsoft.com/office/powerpoint/2010/main" val="2408416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V&amp;V Journal</a:t>
            </a:r>
            <a:endParaRPr lang="en-US" dirty="0"/>
          </a:p>
        </p:txBody>
      </p:sp>
      <p:sp>
        <p:nvSpPr>
          <p:cNvPr id="3" name="Content Placeholder 2"/>
          <p:cNvSpPr>
            <a:spLocks noGrp="1"/>
          </p:cNvSpPr>
          <p:nvPr>
            <p:ph sz="half" idx="1"/>
          </p:nvPr>
        </p:nvSpPr>
        <p:spPr/>
        <p:txBody>
          <a:bodyPr/>
          <a:lstStyle/>
          <a:p>
            <a:r>
              <a:rPr lang="en-US" dirty="0"/>
              <a:t>V&amp;V Journal </a:t>
            </a:r>
          </a:p>
          <a:p>
            <a:pPr lvl="1"/>
            <a:r>
              <a:rPr lang="en-US" dirty="0" smtClean="0"/>
              <a:t>Launched 2016</a:t>
            </a:r>
          </a:p>
          <a:p>
            <a:pPr lvl="1"/>
            <a:r>
              <a:rPr lang="en-US" dirty="0" smtClean="0"/>
              <a:t>V&amp;V </a:t>
            </a:r>
            <a:r>
              <a:rPr lang="en-US" dirty="0"/>
              <a:t>Committee serves in advisory role to Journal </a:t>
            </a:r>
          </a:p>
          <a:p>
            <a:pPr lvl="1"/>
            <a:r>
              <a:rPr lang="en-US" dirty="0"/>
              <a:t>Has published </a:t>
            </a:r>
            <a:r>
              <a:rPr lang="en-US" dirty="0" smtClean="0"/>
              <a:t>4 </a:t>
            </a:r>
            <a:r>
              <a:rPr lang="en-US" dirty="0"/>
              <a:t>Issues to date</a:t>
            </a: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56442" y="1996595"/>
            <a:ext cx="3385225" cy="4520514"/>
          </a:xfrm>
        </p:spPr>
      </p:pic>
      <p:sp>
        <p:nvSpPr>
          <p:cNvPr id="2" name="Date Placeholder 1"/>
          <p:cNvSpPr>
            <a:spLocks noGrp="1"/>
          </p:cNvSpPr>
          <p:nvPr>
            <p:ph type="dt" sz="half" idx="10"/>
          </p:nvPr>
        </p:nvSpPr>
        <p:spPr/>
        <p:txBody>
          <a:bodyPr/>
          <a:lstStyle/>
          <a:p>
            <a:fld id="{717098A0-B745-4B12-8223-9DE2635E6084}" type="datetime1">
              <a:rPr lang="en-US" smtClean="0"/>
              <a:t>1/28/2017</a:t>
            </a:fld>
            <a:endParaRPr lang="en-US"/>
          </a:p>
        </p:txBody>
      </p:sp>
      <p:sp>
        <p:nvSpPr>
          <p:cNvPr id="5" name="Slide Number Placeholder 4"/>
          <p:cNvSpPr>
            <a:spLocks noGrp="1"/>
          </p:cNvSpPr>
          <p:nvPr>
            <p:ph type="sldNum" sz="quarter" idx="12"/>
          </p:nvPr>
        </p:nvSpPr>
        <p:spPr/>
        <p:txBody>
          <a:bodyPr/>
          <a:lstStyle/>
          <a:p>
            <a:fld id="{9C5AAE67-C2A3-46C0-93F2-836B8B3ABD09}" type="slidenum">
              <a:rPr lang="en-US" smtClean="0"/>
              <a:t>15</a:t>
            </a:fld>
            <a:endParaRPr lang="en-US"/>
          </a:p>
        </p:txBody>
      </p:sp>
    </p:spTree>
    <p:extLst>
      <p:ext uri="{BB962C8B-B14F-4D97-AF65-F5344CB8AC3E}">
        <p14:creationId xmlns:p14="http://schemas.microsoft.com/office/powerpoint/2010/main" val="2616482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ASME Structure</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214939719"/>
              </p:ext>
            </p:extLst>
          </p:nvPr>
        </p:nvGraphicFramePr>
        <p:xfrm>
          <a:off x="838201" y="1585608"/>
          <a:ext cx="9492574" cy="4805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ight Brace 9"/>
          <p:cNvSpPr/>
          <p:nvPr/>
        </p:nvSpPr>
        <p:spPr>
          <a:xfrm>
            <a:off x="8349403" y="1585608"/>
            <a:ext cx="496109" cy="2266545"/>
          </a:xfrm>
          <a:prstGeom prst="rightBrace">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p:cNvSpPr/>
          <p:nvPr/>
        </p:nvSpPr>
        <p:spPr>
          <a:xfrm>
            <a:off x="8349402" y="4004553"/>
            <a:ext cx="496109" cy="732817"/>
          </a:xfrm>
          <a:prstGeom prst="rightBrace">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a:off x="8365616" y="4922196"/>
            <a:ext cx="496109" cy="1348902"/>
          </a:xfrm>
          <a:prstGeom prst="rightBrace">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9137343" y="4844375"/>
            <a:ext cx="738664" cy="1546696"/>
          </a:xfrm>
          <a:prstGeom prst="rect">
            <a:avLst/>
          </a:prstGeom>
          <a:noFill/>
        </p:spPr>
        <p:txBody>
          <a:bodyPr vert="vert270" wrap="square" rtlCol="0">
            <a:spAutoFit/>
          </a:bodyPr>
          <a:lstStyle/>
          <a:p>
            <a:pPr algn="ctr"/>
            <a:r>
              <a:rPr lang="en-US" dirty="0" smtClean="0"/>
              <a:t>Computational Problems</a:t>
            </a:r>
            <a:endParaRPr lang="en-US" dirty="0"/>
          </a:p>
        </p:txBody>
      </p:sp>
      <p:sp>
        <p:nvSpPr>
          <p:cNvPr id="9" name="TextBox 8"/>
          <p:cNvSpPr txBox="1"/>
          <p:nvPr/>
        </p:nvSpPr>
        <p:spPr>
          <a:xfrm>
            <a:off x="8997911" y="3696510"/>
            <a:ext cx="1015663" cy="1348902"/>
          </a:xfrm>
          <a:prstGeom prst="rect">
            <a:avLst/>
          </a:prstGeom>
          <a:noFill/>
        </p:spPr>
        <p:txBody>
          <a:bodyPr vert="vert270" wrap="square" rtlCol="0">
            <a:spAutoFit/>
          </a:bodyPr>
          <a:lstStyle/>
          <a:p>
            <a:pPr algn="ctr"/>
            <a:r>
              <a:rPr lang="en-US" dirty="0" smtClean="0"/>
              <a:t>Cross-Industry Applications</a:t>
            </a:r>
            <a:endParaRPr lang="en-US" dirty="0"/>
          </a:p>
        </p:txBody>
      </p:sp>
      <p:sp>
        <p:nvSpPr>
          <p:cNvPr id="13" name="TextBox 12"/>
          <p:cNvSpPr txBox="1"/>
          <p:nvPr/>
        </p:nvSpPr>
        <p:spPr>
          <a:xfrm>
            <a:off x="8997911" y="2044429"/>
            <a:ext cx="738664" cy="1348902"/>
          </a:xfrm>
          <a:prstGeom prst="rect">
            <a:avLst/>
          </a:prstGeom>
          <a:noFill/>
        </p:spPr>
        <p:txBody>
          <a:bodyPr vert="vert270" wrap="square" rtlCol="0">
            <a:spAutoFit/>
          </a:bodyPr>
          <a:lstStyle/>
          <a:p>
            <a:pPr algn="ctr"/>
            <a:r>
              <a:rPr lang="en-US" dirty="0" smtClean="0"/>
              <a:t>Technology Specific</a:t>
            </a:r>
            <a:endParaRPr lang="en-US" dirty="0"/>
          </a:p>
        </p:txBody>
      </p:sp>
      <p:sp>
        <p:nvSpPr>
          <p:cNvPr id="4" name="Date Placeholder 3"/>
          <p:cNvSpPr>
            <a:spLocks noGrp="1"/>
          </p:cNvSpPr>
          <p:nvPr>
            <p:ph type="dt" sz="half" idx="10"/>
          </p:nvPr>
        </p:nvSpPr>
        <p:spPr/>
        <p:txBody>
          <a:bodyPr/>
          <a:lstStyle/>
          <a:p>
            <a:fld id="{28FBED3C-4A9D-4AEA-8A50-5593876CEB4B}" type="datetime1">
              <a:rPr lang="en-US" smtClean="0"/>
              <a:t>1/28/2017</a:t>
            </a:fld>
            <a:endParaRPr lang="en-US"/>
          </a:p>
        </p:txBody>
      </p:sp>
      <p:sp>
        <p:nvSpPr>
          <p:cNvPr id="5" name="Slide Number Placeholder 4"/>
          <p:cNvSpPr>
            <a:spLocks noGrp="1"/>
          </p:cNvSpPr>
          <p:nvPr>
            <p:ph type="sldNum" sz="quarter" idx="12"/>
          </p:nvPr>
        </p:nvSpPr>
        <p:spPr/>
        <p:txBody>
          <a:bodyPr/>
          <a:lstStyle/>
          <a:p>
            <a:fld id="{9C5AAE67-C2A3-46C0-93F2-836B8B3ABD09}" type="slidenum">
              <a:rPr lang="en-US" smtClean="0"/>
              <a:t>16</a:t>
            </a:fld>
            <a:endParaRPr lang="en-US"/>
          </a:p>
        </p:txBody>
      </p:sp>
    </p:spTree>
    <p:extLst>
      <p:ext uri="{BB962C8B-B14F-4D97-AF65-F5344CB8AC3E}">
        <p14:creationId xmlns:p14="http://schemas.microsoft.com/office/powerpoint/2010/main" val="757464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ASME V&amp;V 50</a:t>
            </a:r>
            <a:endParaRPr lang="en-US" dirty="0"/>
          </a:p>
        </p:txBody>
      </p:sp>
      <p:sp>
        <p:nvSpPr>
          <p:cNvPr id="3" name="Content Placeholder 2"/>
          <p:cNvSpPr>
            <a:spLocks noGrp="1"/>
          </p:cNvSpPr>
          <p:nvPr>
            <p:ph idx="1"/>
          </p:nvPr>
        </p:nvSpPr>
        <p:spPr/>
        <p:txBody>
          <a:bodyPr>
            <a:normAutofit lnSpcReduction="10000"/>
          </a:bodyPr>
          <a:lstStyle/>
          <a:p>
            <a:pPr marL="0" indent="0" algn="ctr">
              <a:buNone/>
            </a:pPr>
            <a:endParaRPr lang="en-US" dirty="0" smtClean="0"/>
          </a:p>
          <a:p>
            <a:endParaRPr lang="en-US" dirty="0"/>
          </a:p>
          <a:p>
            <a:endParaRPr lang="en-US" dirty="0"/>
          </a:p>
          <a:p>
            <a:pPr marL="457200" lvl="1" indent="0">
              <a:buNone/>
            </a:pPr>
            <a:endParaRPr lang="en-US" sz="2000" dirty="0" smtClean="0"/>
          </a:p>
          <a:p>
            <a:pPr marL="457200" lvl="1" indent="0">
              <a:buNone/>
            </a:pPr>
            <a:endParaRPr lang="en-US" sz="2000" dirty="0"/>
          </a:p>
          <a:p>
            <a:pPr marL="457200" lvl="1" indent="0">
              <a:buNone/>
            </a:pPr>
            <a:endParaRPr lang="en-US" sz="2000" dirty="0" smtClean="0"/>
          </a:p>
          <a:p>
            <a:pPr marL="457200" lvl="1" indent="0">
              <a:buNone/>
            </a:pPr>
            <a:r>
              <a:rPr lang="en-US" sz="2000" dirty="0" smtClean="0"/>
              <a:t>*</a:t>
            </a:r>
            <a:r>
              <a:rPr lang="en-US" sz="2000" dirty="0"/>
              <a:t>Advanced Manufacturing, as defined in the PCAST report:</a:t>
            </a:r>
          </a:p>
          <a:p>
            <a:pPr marL="914400" lvl="2" indent="0">
              <a:buNone/>
            </a:pPr>
            <a:r>
              <a:rPr lang="en-US" sz="1800" dirty="0"/>
              <a:t>“Advanced manufacturing is a family of activities that (a) depend on the use  and coordination of information, automation, computation, software, sensing, and networking, and/or (b) make use of cutting edge materials and emerging  capabilities enabled by the physical and biological sciences, for example nanotechnology, chemistry, and biology. It involves both new ways to manufacture existing products, and the manufacture of new products emerging from new advanced technologies.”</a:t>
            </a:r>
          </a:p>
          <a:p>
            <a:pPr marL="457200" lvl="1" indent="0">
              <a:buNone/>
            </a:pPr>
            <a:r>
              <a:rPr lang="en-US" sz="2000" dirty="0"/>
              <a:t>—President’s Council of Advisors on Science and Technology Report to the President on Ensuring American Leadership in Advanced </a:t>
            </a:r>
            <a:r>
              <a:rPr lang="en-US" sz="2000" dirty="0" smtClean="0"/>
              <a:t>Manufacturing - 2011</a:t>
            </a:r>
            <a:endParaRPr lang="en-US" sz="2000" dirty="0"/>
          </a:p>
          <a:p>
            <a:endParaRPr lang="en-US" dirty="0"/>
          </a:p>
        </p:txBody>
      </p:sp>
      <p:sp>
        <p:nvSpPr>
          <p:cNvPr id="4" name="Date Placeholder 3"/>
          <p:cNvSpPr>
            <a:spLocks noGrp="1"/>
          </p:cNvSpPr>
          <p:nvPr>
            <p:ph type="dt" sz="half" idx="10"/>
          </p:nvPr>
        </p:nvSpPr>
        <p:spPr/>
        <p:txBody>
          <a:bodyPr/>
          <a:lstStyle/>
          <a:p>
            <a:fld id="{69D7E046-0EC5-464B-95F5-1439FD95B6EB}" type="datetime1">
              <a:rPr lang="en-US" smtClean="0"/>
              <a:t>1/28/2017</a:t>
            </a:fld>
            <a:endParaRPr lang="en-US"/>
          </a:p>
        </p:txBody>
      </p:sp>
      <p:sp>
        <p:nvSpPr>
          <p:cNvPr id="5" name="Slide Number Placeholder 4"/>
          <p:cNvSpPr>
            <a:spLocks noGrp="1"/>
          </p:cNvSpPr>
          <p:nvPr>
            <p:ph type="sldNum" sz="quarter" idx="12"/>
          </p:nvPr>
        </p:nvSpPr>
        <p:spPr/>
        <p:txBody>
          <a:bodyPr/>
          <a:lstStyle/>
          <a:p>
            <a:fld id="{9C5AAE67-C2A3-46C0-93F2-836B8B3ABD09}" type="slidenum">
              <a:rPr lang="en-US" smtClean="0"/>
              <a:t>17</a:t>
            </a:fld>
            <a:endParaRPr lang="en-US"/>
          </a:p>
        </p:txBody>
      </p:sp>
      <p:sp>
        <p:nvSpPr>
          <p:cNvPr id="7" name="Rounded Rectangle 6"/>
          <p:cNvSpPr/>
          <p:nvPr/>
        </p:nvSpPr>
        <p:spPr>
          <a:xfrm>
            <a:off x="1433945" y="1825625"/>
            <a:ext cx="9919855" cy="138863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rPr>
              <a:t>To provide procedures for verification, validation, and uncertainty quantification in modeling and computational simulation for advanced manufacturing.*</a:t>
            </a:r>
          </a:p>
        </p:txBody>
      </p:sp>
    </p:spTree>
    <p:extLst>
      <p:ext uri="{BB962C8B-B14F-4D97-AF65-F5344CB8AC3E}">
        <p14:creationId xmlns:p14="http://schemas.microsoft.com/office/powerpoint/2010/main" val="3961875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V&amp;V 50 </a:t>
            </a:r>
            <a:r>
              <a:rPr lang="en-US" dirty="0" smtClean="0"/>
              <a:t>Scope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012546"/>
              </p:ext>
            </p:extLst>
          </p:nvPr>
        </p:nvGraphicFramePr>
        <p:xfrm>
          <a:off x="1168941" y="2214732"/>
          <a:ext cx="9599578" cy="3526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937770" y="4699156"/>
            <a:ext cx="2964658" cy="923330"/>
          </a:xfrm>
          <a:prstGeom prst="rect">
            <a:avLst/>
          </a:prstGeom>
          <a:noFill/>
        </p:spPr>
        <p:txBody>
          <a:bodyPr wrap="none" rtlCol="0">
            <a:spAutoFit/>
          </a:bodyPr>
          <a:lstStyle/>
          <a:p>
            <a:pPr marL="742950" lvl="1" indent="-285750">
              <a:buFont typeface="Arial" panose="020B0604020202020204" pitchFamily="34" charset="0"/>
              <a:buChar char="•"/>
            </a:pPr>
            <a:r>
              <a:rPr lang="en-US" dirty="0"/>
              <a:t>Process Development</a:t>
            </a:r>
          </a:p>
          <a:p>
            <a:pPr marL="742950" lvl="1" indent="-285750">
              <a:buFont typeface="Arial" panose="020B0604020202020204" pitchFamily="34" charset="0"/>
              <a:buChar char="•"/>
            </a:pPr>
            <a:r>
              <a:rPr lang="en-US" dirty="0"/>
              <a:t>Process Control</a:t>
            </a:r>
          </a:p>
          <a:p>
            <a:pPr marL="742950" lvl="1" indent="-285750">
              <a:buFont typeface="Arial" panose="020B0604020202020204" pitchFamily="34" charset="0"/>
              <a:buChar char="•"/>
            </a:pPr>
            <a:r>
              <a:rPr lang="en-US" dirty="0"/>
              <a:t>Quality </a:t>
            </a:r>
            <a:r>
              <a:rPr lang="en-US" dirty="0" smtClean="0"/>
              <a:t>Control</a:t>
            </a:r>
            <a:endParaRPr lang="en-US" dirty="0"/>
          </a:p>
        </p:txBody>
      </p:sp>
      <p:sp>
        <p:nvSpPr>
          <p:cNvPr id="6" name="TextBox 5"/>
          <p:cNvSpPr txBox="1"/>
          <p:nvPr/>
        </p:nvSpPr>
        <p:spPr>
          <a:xfrm>
            <a:off x="1168941" y="4699156"/>
            <a:ext cx="2215671" cy="923330"/>
          </a:xfrm>
          <a:prstGeom prst="rect">
            <a:avLst/>
          </a:prstGeom>
          <a:noFill/>
        </p:spPr>
        <p:txBody>
          <a:bodyPr wrap="none" rtlCol="0">
            <a:spAutoFit/>
          </a:bodyPr>
          <a:lstStyle/>
          <a:p>
            <a:pPr marL="742950" lvl="1" indent="-285750">
              <a:buFont typeface="Arial" panose="020B0604020202020204" pitchFamily="34" charset="0"/>
              <a:buChar char="•"/>
            </a:pPr>
            <a:r>
              <a:rPr lang="en-US" dirty="0"/>
              <a:t>Data Driven</a:t>
            </a:r>
          </a:p>
          <a:p>
            <a:pPr marL="742950" lvl="1" indent="-285750">
              <a:buFont typeface="Arial" panose="020B0604020202020204" pitchFamily="34" charset="0"/>
              <a:buChar char="•"/>
            </a:pPr>
            <a:r>
              <a:rPr lang="en-US" dirty="0"/>
              <a:t>Physics based</a:t>
            </a:r>
          </a:p>
          <a:p>
            <a:pPr marL="742950" lvl="1" indent="-285750">
              <a:buFont typeface="Arial" panose="020B0604020202020204" pitchFamily="34" charset="0"/>
              <a:buChar char="•"/>
            </a:pPr>
            <a:r>
              <a:rPr lang="en-US" dirty="0"/>
              <a:t>Hybrid</a:t>
            </a:r>
          </a:p>
        </p:txBody>
      </p:sp>
      <p:sp>
        <p:nvSpPr>
          <p:cNvPr id="7" name="TextBox 6"/>
          <p:cNvSpPr txBox="1"/>
          <p:nvPr/>
        </p:nvSpPr>
        <p:spPr>
          <a:xfrm>
            <a:off x="4512562" y="1060638"/>
            <a:ext cx="2912336" cy="646331"/>
          </a:xfrm>
          <a:prstGeom prst="rect">
            <a:avLst/>
          </a:prstGeom>
          <a:noFill/>
        </p:spPr>
        <p:txBody>
          <a:bodyPr wrap="none" rtlCol="0">
            <a:spAutoFit/>
          </a:bodyPr>
          <a:lstStyle/>
          <a:p>
            <a:pPr marL="742950" lvl="1" indent="-285750">
              <a:buFont typeface="Arial" panose="020B0604020202020204" pitchFamily="34" charset="0"/>
              <a:buChar char="•"/>
            </a:pPr>
            <a:r>
              <a:rPr lang="en-US" dirty="0"/>
              <a:t>New </a:t>
            </a:r>
            <a:r>
              <a:rPr lang="en-US" dirty="0" smtClean="0"/>
              <a:t>Technologies</a:t>
            </a:r>
            <a:endParaRPr lang="en-US" dirty="0"/>
          </a:p>
          <a:p>
            <a:pPr marL="742950" lvl="1" indent="-285750">
              <a:buFont typeface="Arial" panose="020B0604020202020204" pitchFamily="34" charset="0"/>
              <a:buChar char="•"/>
            </a:pPr>
            <a:r>
              <a:rPr lang="en-US" dirty="0"/>
              <a:t>Existing </a:t>
            </a:r>
            <a:r>
              <a:rPr lang="en-US" dirty="0" smtClean="0"/>
              <a:t>Technologies</a:t>
            </a:r>
            <a:endParaRPr lang="en-US" dirty="0"/>
          </a:p>
        </p:txBody>
      </p:sp>
      <p:sp>
        <p:nvSpPr>
          <p:cNvPr id="3" name="Date Placeholder 2"/>
          <p:cNvSpPr>
            <a:spLocks noGrp="1"/>
          </p:cNvSpPr>
          <p:nvPr>
            <p:ph type="dt" sz="half" idx="10"/>
          </p:nvPr>
        </p:nvSpPr>
        <p:spPr/>
        <p:txBody>
          <a:bodyPr/>
          <a:lstStyle/>
          <a:p>
            <a:fld id="{BF2FB567-2500-454F-B70D-9504E49F2E48}" type="datetime1">
              <a:rPr lang="en-US" smtClean="0"/>
              <a:t>1/28/2017</a:t>
            </a:fld>
            <a:endParaRPr lang="en-US"/>
          </a:p>
        </p:txBody>
      </p:sp>
      <p:sp>
        <p:nvSpPr>
          <p:cNvPr id="8" name="Slide Number Placeholder 7"/>
          <p:cNvSpPr>
            <a:spLocks noGrp="1"/>
          </p:cNvSpPr>
          <p:nvPr>
            <p:ph type="sldNum" sz="quarter" idx="12"/>
          </p:nvPr>
        </p:nvSpPr>
        <p:spPr/>
        <p:txBody>
          <a:bodyPr/>
          <a:lstStyle/>
          <a:p>
            <a:fld id="{9C5AAE67-C2A3-46C0-93F2-836B8B3ABD09}" type="slidenum">
              <a:rPr lang="en-US" smtClean="0"/>
              <a:t>18</a:t>
            </a:fld>
            <a:endParaRPr lang="en-US"/>
          </a:p>
        </p:txBody>
      </p:sp>
    </p:spTree>
    <p:extLst>
      <p:ext uri="{BB962C8B-B14F-4D97-AF65-F5344CB8AC3E}">
        <p14:creationId xmlns:p14="http://schemas.microsoft.com/office/powerpoint/2010/main" val="1959137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V&amp;V 50 working groups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25857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fld id="{CF3BD1C5-0DD9-4172-B651-9D9C00874CC1}" type="datetime1">
              <a:rPr lang="en-US" smtClean="0"/>
              <a:t>1/28/2017</a:t>
            </a:fld>
            <a:endParaRPr lang="en-US"/>
          </a:p>
        </p:txBody>
      </p:sp>
      <p:sp>
        <p:nvSpPr>
          <p:cNvPr id="5" name="Slide Number Placeholder 4"/>
          <p:cNvSpPr>
            <a:spLocks noGrp="1"/>
          </p:cNvSpPr>
          <p:nvPr>
            <p:ph type="sldNum" sz="quarter" idx="12"/>
          </p:nvPr>
        </p:nvSpPr>
        <p:spPr/>
        <p:txBody>
          <a:bodyPr/>
          <a:lstStyle/>
          <a:p>
            <a:fld id="{9C5AAE67-C2A3-46C0-93F2-836B8B3ABD09}" type="slidenum">
              <a:rPr lang="en-US" smtClean="0"/>
              <a:t>19</a:t>
            </a:fld>
            <a:endParaRPr lang="en-US"/>
          </a:p>
        </p:txBody>
      </p:sp>
    </p:spTree>
    <p:extLst>
      <p:ext uri="{BB962C8B-B14F-4D97-AF65-F5344CB8AC3E}">
        <p14:creationId xmlns:p14="http://schemas.microsoft.com/office/powerpoint/2010/main" val="2609416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goals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217811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903313E8-7E6F-42CA-9EEE-9ECF3A80BCAD}" type="datetime1">
              <a:rPr lang="en-US" smtClean="0"/>
              <a:t>1/28/2017</a:t>
            </a:fld>
            <a:endParaRPr lang="en-US"/>
          </a:p>
        </p:txBody>
      </p:sp>
      <p:sp>
        <p:nvSpPr>
          <p:cNvPr id="5" name="Slide Number Placeholder 4"/>
          <p:cNvSpPr>
            <a:spLocks noGrp="1"/>
          </p:cNvSpPr>
          <p:nvPr>
            <p:ph type="sldNum" sz="quarter" idx="12"/>
          </p:nvPr>
        </p:nvSpPr>
        <p:spPr/>
        <p:txBody>
          <a:bodyPr/>
          <a:lstStyle/>
          <a:p>
            <a:fld id="{9C5AAE67-C2A3-46C0-93F2-836B8B3ABD09}" type="slidenum">
              <a:rPr lang="en-US" smtClean="0"/>
              <a:t>2</a:t>
            </a:fld>
            <a:endParaRPr lang="en-US"/>
          </a:p>
        </p:txBody>
      </p:sp>
    </p:spTree>
    <p:extLst>
      <p:ext uri="{BB962C8B-B14F-4D97-AF65-F5344CB8AC3E}">
        <p14:creationId xmlns:p14="http://schemas.microsoft.com/office/powerpoint/2010/main" val="355567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ASME  - INCOSE interface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870433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41C459C-9C9C-4410-83E4-F77412E9BFA5}" type="datetime1">
              <a:rPr lang="en-US" smtClean="0"/>
              <a:t>1/28/2017</a:t>
            </a:fld>
            <a:endParaRPr lang="en-US"/>
          </a:p>
        </p:txBody>
      </p:sp>
      <p:sp>
        <p:nvSpPr>
          <p:cNvPr id="5" name="Slide Number Placeholder 4"/>
          <p:cNvSpPr>
            <a:spLocks noGrp="1"/>
          </p:cNvSpPr>
          <p:nvPr>
            <p:ph type="sldNum" sz="quarter" idx="12"/>
          </p:nvPr>
        </p:nvSpPr>
        <p:spPr/>
        <p:txBody>
          <a:bodyPr/>
          <a:lstStyle/>
          <a:p>
            <a:fld id="{9C5AAE67-C2A3-46C0-93F2-836B8B3ABD09}" type="slidenum">
              <a:rPr lang="en-US" smtClean="0"/>
              <a:t>20</a:t>
            </a:fld>
            <a:endParaRPr lang="en-US"/>
          </a:p>
        </p:txBody>
      </p:sp>
    </p:spTree>
    <p:extLst>
      <p:ext uri="{BB962C8B-B14F-4D97-AF65-F5344CB8AC3E}">
        <p14:creationId xmlns:p14="http://schemas.microsoft.com/office/powerpoint/2010/main" val="3755261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Introducing </a:t>
            </a:r>
            <a:br>
              <a:rPr lang="en-US" dirty="0" smtClean="0"/>
            </a:br>
            <a:r>
              <a:rPr lang="en-US" dirty="0" smtClean="0"/>
              <a:t>Verification and Validation</a:t>
            </a:r>
            <a:endParaRPr lang="en-US" dirty="0"/>
          </a:p>
        </p:txBody>
      </p:sp>
      <p:sp>
        <p:nvSpPr>
          <p:cNvPr id="7" name="Text Placeholder 6"/>
          <p:cNvSpPr>
            <a:spLocks noGrp="1"/>
          </p:cNvSpPr>
          <p:nvPr>
            <p:ph type="body" idx="1"/>
          </p:nvPr>
        </p:nvSpPr>
        <p:spPr/>
        <p:txBody>
          <a:bodyPr/>
          <a:lstStyle/>
          <a:p>
            <a:r>
              <a:rPr lang="en-US" dirty="0" smtClean="0"/>
              <a:t>For Modelling and Simulation</a:t>
            </a:r>
            <a:endParaRPr lang="en-US" dirty="0"/>
          </a:p>
        </p:txBody>
      </p:sp>
      <p:sp>
        <p:nvSpPr>
          <p:cNvPr id="4" name="Date Placeholder 3"/>
          <p:cNvSpPr>
            <a:spLocks noGrp="1"/>
          </p:cNvSpPr>
          <p:nvPr>
            <p:ph type="dt" sz="half" idx="10"/>
          </p:nvPr>
        </p:nvSpPr>
        <p:spPr/>
        <p:txBody>
          <a:bodyPr/>
          <a:lstStyle/>
          <a:p>
            <a:fld id="{C66EABBB-C4A8-43B2-A7E3-36EEFB4AAEFA}" type="datetime1">
              <a:rPr lang="en-US" smtClean="0"/>
              <a:t>1/28/2017</a:t>
            </a:fld>
            <a:endParaRPr lang="en-US"/>
          </a:p>
        </p:txBody>
      </p:sp>
      <p:sp>
        <p:nvSpPr>
          <p:cNvPr id="5" name="Slide Number Placeholder 4"/>
          <p:cNvSpPr>
            <a:spLocks noGrp="1"/>
          </p:cNvSpPr>
          <p:nvPr>
            <p:ph type="sldNum" sz="quarter" idx="12"/>
          </p:nvPr>
        </p:nvSpPr>
        <p:spPr/>
        <p:txBody>
          <a:bodyPr/>
          <a:lstStyle/>
          <a:p>
            <a:fld id="{9C5AAE67-C2A3-46C0-93F2-836B8B3ABD09}" type="slidenum">
              <a:rPr lang="en-US" smtClean="0"/>
              <a:t>3</a:t>
            </a:fld>
            <a:endParaRPr lang="en-US"/>
          </a:p>
        </p:txBody>
      </p:sp>
    </p:spTree>
    <p:extLst>
      <p:ext uri="{BB962C8B-B14F-4D97-AF65-F5344CB8AC3E}">
        <p14:creationId xmlns:p14="http://schemas.microsoft.com/office/powerpoint/2010/main" val="4130878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a:t>
            </a:r>
            <a:endParaRPr lang="en-US" dirty="0"/>
          </a:p>
        </p:txBody>
      </p:sp>
      <p:grpSp>
        <p:nvGrpSpPr>
          <p:cNvPr id="17" name="Group 16"/>
          <p:cNvGrpSpPr/>
          <p:nvPr/>
        </p:nvGrpSpPr>
        <p:grpSpPr>
          <a:xfrm>
            <a:off x="9056061" y="1834585"/>
            <a:ext cx="2519853" cy="2580035"/>
            <a:chOff x="9056061" y="1834585"/>
            <a:chExt cx="2519853" cy="2580035"/>
          </a:xfrm>
        </p:grpSpPr>
        <mc:AlternateContent xmlns:mc="http://schemas.openxmlformats.org/markup-compatibility/2006" xmlns:a14="http://schemas.microsoft.com/office/drawing/2010/main">
          <mc:Choice Requires="a14">
            <p:sp>
              <p:nvSpPr>
                <p:cNvPr id="28" name="Oval 27"/>
                <p:cNvSpPr/>
                <p:nvPr/>
              </p:nvSpPr>
              <p:spPr>
                <a:xfrm>
                  <a:off x="9056061" y="1834585"/>
                  <a:ext cx="2519853" cy="2066166"/>
                </a:xfrm>
                <a:prstGeom prst="roundRect">
                  <a:avLst/>
                </a:prstGeom>
                <a:solidFill>
                  <a:schemeClr val="bg1">
                    <a:lumMod val="50000"/>
                  </a:schemeClr>
                </a:solidFill>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solidFill>
                              <a:schemeClr val="tx1"/>
                            </a:solidFill>
                            <a:effectLst>
                              <a:outerShdw blurRad="38100" dist="38100" dir="2700000" algn="tl">
                                <a:srgbClr val="000000">
                                  <a:alpha val="43137"/>
                                </a:srgbClr>
                              </a:outerShdw>
                            </a:effectLst>
                            <a:latin typeface="Cambria Math" panose="02040503050406030204" pitchFamily="18" charset="0"/>
                          </a:rPr>
                          <m:t>𝒀</m:t>
                        </m:r>
                        <m:r>
                          <a:rPr lang="en-US" b="1" i="1" smtClean="0">
                            <a:solidFill>
                              <a:schemeClr val="tx1"/>
                            </a:solidFill>
                            <a:effectLst>
                              <a:outerShdw blurRad="38100" dist="38100" dir="2700000" algn="tl">
                                <a:srgbClr val="000000">
                                  <a:alpha val="43137"/>
                                </a:srgbClr>
                              </a:outerShdw>
                            </a:effectLst>
                            <a:latin typeface="Cambria Math" panose="02040503050406030204" pitchFamily="18" charset="0"/>
                          </a:rPr>
                          <m:t>=</m:t>
                        </m:r>
                        <m:sSub>
                          <m:sSubPr>
                            <m:ctrlPr>
                              <a:rPr lang="en-US" b="1" i="1" smtClean="0">
                                <a:solidFill>
                                  <a:schemeClr val="tx1"/>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chemeClr val="tx1"/>
                                </a:solidFill>
                                <a:effectLst>
                                  <a:outerShdw blurRad="38100" dist="38100" dir="2700000" algn="tl">
                                    <a:srgbClr val="000000">
                                      <a:alpha val="43137"/>
                                    </a:srgbClr>
                                  </a:outerShdw>
                                </a:effectLst>
                                <a:latin typeface="Cambria Math" panose="02040503050406030204" pitchFamily="18" charset="0"/>
                              </a:rPr>
                              <m:t>𝒃</m:t>
                            </m:r>
                          </m:e>
                          <m:sub>
                            <m:r>
                              <a:rPr lang="en-US" b="1" i="1" smtClean="0">
                                <a:solidFill>
                                  <a:schemeClr val="tx1"/>
                                </a:solidFill>
                                <a:effectLst>
                                  <a:outerShdw blurRad="38100" dist="38100" dir="2700000" algn="tl">
                                    <a:srgbClr val="000000">
                                      <a:alpha val="43137"/>
                                    </a:srgbClr>
                                  </a:outerShdw>
                                </a:effectLst>
                                <a:latin typeface="Cambria Math" panose="02040503050406030204" pitchFamily="18" charset="0"/>
                              </a:rPr>
                              <m:t>𝒐</m:t>
                            </m:r>
                          </m:sub>
                        </m:sSub>
                        <m:r>
                          <a:rPr lang="en-US" b="1" i="1" smtClean="0">
                            <a:solidFill>
                              <a:schemeClr val="tx1"/>
                            </a:solidFill>
                            <a:effectLst>
                              <a:outerShdw blurRad="38100" dist="38100" dir="2700000" algn="tl">
                                <a:srgbClr val="000000">
                                  <a:alpha val="43137"/>
                                </a:srgbClr>
                              </a:outerShdw>
                            </a:effectLst>
                            <a:latin typeface="Cambria Math" panose="02040503050406030204" pitchFamily="18" charset="0"/>
                          </a:rPr>
                          <m:t>+</m:t>
                        </m:r>
                        <m:sSub>
                          <m:sSubPr>
                            <m:ctrlPr>
                              <a:rPr lang="en-US" b="1" i="1" smtClean="0">
                                <a:solidFill>
                                  <a:schemeClr val="tx1"/>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chemeClr val="tx1"/>
                                </a:solidFill>
                                <a:effectLst>
                                  <a:outerShdw blurRad="38100" dist="38100" dir="2700000" algn="tl">
                                    <a:srgbClr val="000000">
                                      <a:alpha val="43137"/>
                                    </a:srgbClr>
                                  </a:outerShdw>
                                </a:effectLst>
                                <a:latin typeface="Cambria Math" panose="02040503050406030204" pitchFamily="18" charset="0"/>
                              </a:rPr>
                              <m:t>𝒃</m:t>
                            </m:r>
                          </m:e>
                          <m:sub>
                            <m:r>
                              <a:rPr lang="en-US" b="1" i="1" smtClean="0">
                                <a:solidFill>
                                  <a:schemeClr val="tx1"/>
                                </a:solidFill>
                                <a:effectLst>
                                  <a:outerShdw blurRad="38100" dist="38100" dir="2700000" algn="tl">
                                    <a:srgbClr val="000000">
                                      <a:alpha val="43137"/>
                                    </a:srgbClr>
                                  </a:outerShdw>
                                </a:effectLst>
                                <a:latin typeface="Cambria Math" panose="02040503050406030204" pitchFamily="18" charset="0"/>
                              </a:rPr>
                              <m:t>𝟏</m:t>
                            </m:r>
                          </m:sub>
                        </m:sSub>
                        <m:r>
                          <a:rPr lang="en-US" b="1" i="1" smtClean="0">
                            <a:solidFill>
                              <a:schemeClr val="tx1"/>
                            </a:solidFill>
                            <a:effectLst>
                              <a:outerShdw blurRad="38100" dist="38100" dir="2700000" algn="tl">
                                <a:srgbClr val="000000">
                                  <a:alpha val="43137"/>
                                </a:srgbClr>
                              </a:outerShdw>
                            </a:effectLst>
                            <a:latin typeface="Cambria Math" panose="02040503050406030204" pitchFamily="18" charset="0"/>
                          </a:rPr>
                          <m:t>∗</m:t>
                        </m:r>
                        <m:r>
                          <a:rPr lang="en-US" b="1" i="1" smtClean="0">
                            <a:solidFill>
                              <a:schemeClr val="tx1"/>
                            </a:solidFill>
                            <a:effectLst>
                              <a:outerShdw blurRad="38100" dist="38100" dir="2700000" algn="tl">
                                <a:srgbClr val="000000">
                                  <a:alpha val="43137"/>
                                </a:srgbClr>
                              </a:outerShdw>
                            </a:effectLst>
                            <a:latin typeface="Cambria Math" panose="02040503050406030204" pitchFamily="18" charset="0"/>
                          </a:rPr>
                          <m:t>𝑿</m:t>
                        </m:r>
                      </m:oMath>
                    </m:oMathPara>
                  </a14:m>
                  <a:endParaRPr lang="en-US" b="1" dirty="0">
                    <a:solidFill>
                      <a:schemeClr val="tx1"/>
                    </a:solidFill>
                    <a:effectLst>
                      <a:outerShdw blurRad="38100" dist="38100" dir="2700000" algn="tl">
                        <a:srgbClr val="000000">
                          <a:alpha val="43137"/>
                        </a:srgbClr>
                      </a:outerShdw>
                    </a:effectLst>
                  </a:endParaRPr>
                </a:p>
              </p:txBody>
            </p:sp>
          </mc:Choice>
          <mc:Fallback xmlns="">
            <p:sp>
              <p:nvSpPr>
                <p:cNvPr id="28" name="Oval 27"/>
                <p:cNvSpPr>
                  <a:spLocks noRot="1" noChangeAspect="1" noMove="1" noResize="1" noEditPoints="1" noAdjustHandles="1" noChangeArrowheads="1" noChangeShapeType="1" noTextEdit="1"/>
                </p:cNvSpPr>
                <p:nvPr/>
              </p:nvSpPr>
              <p:spPr>
                <a:xfrm>
                  <a:off x="9056061" y="1834585"/>
                  <a:ext cx="2519853" cy="2066166"/>
                </a:xfrm>
                <a:prstGeom prst="ellipse">
                  <a:avLst/>
                </a:prstGeom>
                <a:blipFill rotWithShape="0">
                  <a:blip r:embed="rId5"/>
                  <a:stretch>
                    <a:fillRect/>
                  </a:stretch>
                </a:blipFill>
                <a:effectLst>
                  <a:outerShdw blurRad="50800" dist="38100" dir="2700000" algn="tl" rotWithShape="0">
                    <a:prstClr val="black">
                      <a:alpha val="40000"/>
                    </a:prstClr>
                  </a:outerShdw>
                  <a:reflection blurRad="6350" stA="52000" endA="300" endPos="35000" dir="5400000" sy="-100000" algn="bl" rotWithShape="0"/>
                </a:effectLst>
              </p:spPr>
              <p:txBody>
                <a:bodyPr/>
                <a:lstStyle/>
                <a:p>
                  <a:r>
                    <a:rPr lang="en-US">
                      <a:noFill/>
                    </a:rPr>
                    <a:t> </a:t>
                  </a:r>
                </a:p>
              </p:txBody>
            </p:sp>
          </mc:Fallback>
        </mc:AlternateContent>
        <p:sp>
          <p:nvSpPr>
            <p:cNvPr id="24" name="TextBox 23"/>
            <p:cNvSpPr txBox="1"/>
            <p:nvPr/>
          </p:nvSpPr>
          <p:spPr>
            <a:xfrm>
              <a:off x="9114979" y="4005997"/>
              <a:ext cx="2304300" cy="408623"/>
            </a:xfrm>
            <a:prstGeom prst="roundRect">
              <a:avLst/>
            </a:prstGeom>
            <a:noFill/>
          </p:spPr>
          <p:txBody>
            <a:bodyPr wrap="none" rtlCol="0">
              <a:spAutoFit/>
            </a:bodyPr>
            <a:lstStyle/>
            <a:p>
              <a:r>
                <a:rPr lang="en-US" b="1" dirty="0" smtClean="0">
                  <a:effectLst>
                    <a:outerShdw blurRad="38100" dist="38100" dir="2700000" algn="tl">
                      <a:srgbClr val="000000">
                        <a:alpha val="43137"/>
                      </a:srgbClr>
                    </a:outerShdw>
                  </a:effectLst>
                </a:rPr>
                <a:t>Mathematical Models</a:t>
              </a:r>
              <a:endParaRPr lang="en-US" b="1" dirty="0">
                <a:effectLst>
                  <a:outerShdw blurRad="38100" dist="38100" dir="2700000" algn="tl">
                    <a:srgbClr val="000000">
                      <a:alpha val="43137"/>
                    </a:srgbClr>
                  </a:outerShdw>
                </a:effectLst>
              </a:endParaRPr>
            </a:p>
          </p:txBody>
        </p:sp>
      </p:grpSp>
      <p:grpSp>
        <p:nvGrpSpPr>
          <p:cNvPr id="10" name="Group 9"/>
          <p:cNvGrpSpPr/>
          <p:nvPr/>
        </p:nvGrpSpPr>
        <p:grpSpPr>
          <a:xfrm>
            <a:off x="3319733" y="1799572"/>
            <a:ext cx="2703166" cy="2575759"/>
            <a:chOff x="3319733" y="1799572"/>
            <a:chExt cx="2703166" cy="2575759"/>
          </a:xfrm>
        </p:grpSpPr>
        <p:pic>
          <p:nvPicPr>
            <p:cNvPr id="12" name="Picture 11"/>
            <p:cNvPicPr>
              <a:picLocks noChangeAspect="1"/>
            </p:cNvPicPr>
            <p:nvPr/>
          </p:nvPicPr>
          <p:blipFill>
            <a:blip r:embed="rId6"/>
            <a:stretch>
              <a:fillRect/>
            </a:stretch>
          </p:blipFill>
          <p:spPr>
            <a:xfrm>
              <a:off x="3319733" y="1799572"/>
              <a:ext cx="2703166" cy="20661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3575503" y="4005999"/>
              <a:ext cx="2074607"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Engineering Models</a:t>
              </a:r>
              <a:endParaRPr lang="en-US" b="1" dirty="0">
                <a:effectLst>
                  <a:outerShdw blurRad="38100" dist="38100" dir="2700000" algn="tl">
                    <a:srgbClr val="000000">
                      <a:alpha val="43137"/>
                    </a:srgbClr>
                  </a:outerShdw>
                </a:effectLst>
              </a:endParaRPr>
            </a:p>
          </p:txBody>
        </p:sp>
      </p:grpSp>
      <p:grpSp>
        <p:nvGrpSpPr>
          <p:cNvPr id="9" name="Group 8"/>
          <p:cNvGrpSpPr/>
          <p:nvPr/>
        </p:nvGrpSpPr>
        <p:grpSpPr>
          <a:xfrm>
            <a:off x="497975" y="1737682"/>
            <a:ext cx="2543118" cy="2637649"/>
            <a:chOff x="497975" y="1737682"/>
            <a:chExt cx="2543118" cy="2637649"/>
          </a:xfrm>
        </p:grpSpPr>
        <p:pic>
          <p:nvPicPr>
            <p:cNvPr id="13" name="Picture 12"/>
            <p:cNvPicPr>
              <a:picLocks noChangeAspect="1"/>
            </p:cNvPicPr>
            <p:nvPr/>
          </p:nvPicPr>
          <p:blipFill rotWithShape="1">
            <a:blip r:embed="rId7"/>
            <a:srcRect l="-1" r="1667" b="40861"/>
            <a:stretch/>
          </p:blipFill>
          <p:spPr>
            <a:xfrm>
              <a:off x="497975" y="1737682"/>
              <a:ext cx="2543118" cy="2163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1103540" y="4005999"/>
              <a:ext cx="1680396"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Fashion Models</a:t>
              </a:r>
              <a:endParaRPr lang="en-US" b="1" dirty="0">
                <a:effectLst>
                  <a:outerShdw blurRad="38100" dist="38100" dir="2700000" algn="tl">
                    <a:srgbClr val="000000">
                      <a:alpha val="43137"/>
                    </a:srgbClr>
                  </a:outerShdw>
                </a:effectLst>
              </a:endParaRPr>
            </a:p>
          </p:txBody>
        </p:sp>
      </p:grpSp>
      <p:grpSp>
        <p:nvGrpSpPr>
          <p:cNvPr id="18" name="Group 17"/>
          <p:cNvGrpSpPr/>
          <p:nvPr/>
        </p:nvGrpSpPr>
        <p:grpSpPr>
          <a:xfrm>
            <a:off x="1943738" y="4375330"/>
            <a:ext cx="8323391" cy="1825134"/>
            <a:chOff x="1943738" y="4375330"/>
            <a:chExt cx="8323391" cy="1825134"/>
          </a:xfrm>
        </p:grpSpPr>
        <p:cxnSp>
          <p:nvCxnSpPr>
            <p:cNvPr id="15" name="Curved Connector 14"/>
            <p:cNvCxnSpPr>
              <a:stCxn id="6" idx="2"/>
              <a:endCxn id="20" idx="1"/>
            </p:cNvCxnSpPr>
            <p:nvPr/>
          </p:nvCxnSpPr>
          <p:spPr>
            <a:xfrm rot="5400000">
              <a:off x="3522822" y="4356426"/>
              <a:ext cx="1071081" cy="1108890"/>
            </a:xfrm>
            <a:prstGeom prst="curvedConnector4">
              <a:avLst>
                <a:gd name="adj1" fmla="val 14799"/>
                <a:gd name="adj2" fmla="val 120615"/>
              </a:avLst>
            </a:prstGeom>
            <a:ln w="57150">
              <a:solidFill>
                <a:schemeClr val="accent1">
                  <a:lumMod val="75000"/>
                </a:schemeClr>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6" name="Curved Connector 15"/>
            <p:cNvCxnSpPr>
              <a:stCxn id="7" idx="2"/>
              <a:endCxn id="20" idx="1"/>
            </p:cNvCxnSpPr>
            <p:nvPr/>
          </p:nvCxnSpPr>
          <p:spPr>
            <a:xfrm rot="16200000" flipH="1">
              <a:off x="2188287" y="4130781"/>
              <a:ext cx="1071081" cy="1560179"/>
            </a:xfrm>
            <a:prstGeom prst="curvedConnector2">
              <a:avLst/>
            </a:prstGeom>
            <a:ln w="57150">
              <a:solidFill>
                <a:schemeClr val="accent1">
                  <a:lumMod val="75000"/>
                </a:schemeClr>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3503917" y="4692359"/>
              <a:ext cx="5172940" cy="150810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spcAft>
                  <a:spcPts val="1200"/>
                </a:spcAft>
              </a:pPr>
              <a:r>
                <a:rPr lang="en-US" sz="2400" b="1" dirty="0" smtClean="0">
                  <a:effectLst>
                    <a:outerShdw blurRad="38100" dist="38100" dir="2700000" algn="tl">
                      <a:srgbClr val="000000">
                        <a:alpha val="43137"/>
                      </a:srgbClr>
                    </a:outerShdw>
                  </a:effectLst>
                </a:rPr>
                <a:t>Visualize/Improve Understanding</a:t>
              </a:r>
            </a:p>
            <a:p>
              <a:pPr algn="ctr">
                <a:spcAft>
                  <a:spcPts val="1200"/>
                </a:spcAft>
              </a:pPr>
              <a:r>
                <a:rPr lang="en-US" sz="2400" b="1" dirty="0" smtClean="0">
                  <a:effectLst>
                    <a:outerShdw blurRad="38100" dist="38100" dir="2700000" algn="tl">
                      <a:srgbClr val="000000">
                        <a:alpha val="43137"/>
                      </a:srgbClr>
                    </a:outerShdw>
                  </a:effectLst>
                </a:rPr>
                <a:t>Explain/Teach/Communicate</a:t>
              </a:r>
            </a:p>
            <a:p>
              <a:pPr algn="ctr">
                <a:spcAft>
                  <a:spcPts val="1200"/>
                </a:spcAft>
              </a:pPr>
              <a:r>
                <a:rPr lang="en-US" sz="2400" b="1" dirty="0" smtClean="0">
                  <a:effectLst>
                    <a:outerShdw blurRad="38100" dist="38100" dir="2700000" algn="tl">
                      <a:srgbClr val="000000">
                        <a:alpha val="43137"/>
                      </a:srgbClr>
                    </a:outerShdw>
                  </a:effectLst>
                </a:rPr>
                <a:t>Answer Questions/Guide </a:t>
              </a:r>
              <a:r>
                <a:rPr lang="en-US" sz="2400" b="1" dirty="0">
                  <a:effectLst>
                    <a:outerShdw blurRad="38100" dist="38100" dir="2700000" algn="tl">
                      <a:srgbClr val="000000">
                        <a:alpha val="43137"/>
                      </a:srgbClr>
                    </a:outerShdw>
                  </a:effectLst>
                </a:rPr>
                <a:t>D</a:t>
              </a:r>
              <a:r>
                <a:rPr lang="en-US" sz="2400" b="1" dirty="0" smtClean="0">
                  <a:effectLst>
                    <a:outerShdw blurRad="38100" dist="38100" dir="2700000" algn="tl">
                      <a:srgbClr val="000000">
                        <a:alpha val="43137"/>
                      </a:srgbClr>
                    </a:outerShdw>
                  </a:effectLst>
                </a:rPr>
                <a:t>ecisions</a:t>
              </a:r>
            </a:p>
          </p:txBody>
        </p:sp>
        <p:cxnSp>
          <p:nvCxnSpPr>
            <p:cNvPr id="46" name="Curved Connector 45"/>
            <p:cNvCxnSpPr>
              <a:stCxn id="24" idx="2"/>
              <a:endCxn id="20" idx="3"/>
            </p:cNvCxnSpPr>
            <p:nvPr/>
          </p:nvCxnSpPr>
          <p:spPr>
            <a:xfrm rot="5400000">
              <a:off x="8956097" y="4135380"/>
              <a:ext cx="1031792" cy="1590272"/>
            </a:xfrm>
            <a:prstGeom prst="curvedConnector2">
              <a:avLst/>
            </a:prstGeom>
            <a:ln w="57150">
              <a:solidFill>
                <a:schemeClr val="accent1">
                  <a:lumMod val="75000"/>
                </a:schemeClr>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64" name="Curved Connector 63"/>
            <p:cNvCxnSpPr>
              <a:stCxn id="23" idx="2"/>
              <a:endCxn id="20" idx="3"/>
            </p:cNvCxnSpPr>
            <p:nvPr/>
          </p:nvCxnSpPr>
          <p:spPr>
            <a:xfrm rot="16200000" flipH="1">
              <a:off x="7598478" y="4368033"/>
              <a:ext cx="1031790" cy="1124968"/>
            </a:xfrm>
            <a:prstGeom prst="curvedConnector4">
              <a:avLst>
                <a:gd name="adj1" fmla="val 13459"/>
                <a:gd name="adj2" fmla="val 120321"/>
              </a:avLst>
            </a:prstGeom>
            <a:ln w="57150">
              <a:solidFill>
                <a:schemeClr val="accent1">
                  <a:lumMod val="75000"/>
                </a:schemeClr>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grpSp>
        <p:nvGrpSpPr>
          <p:cNvPr id="11" name="Group 10"/>
          <p:cNvGrpSpPr/>
          <p:nvPr/>
        </p:nvGrpSpPr>
        <p:grpSpPr>
          <a:xfrm>
            <a:off x="6301539" y="1799572"/>
            <a:ext cx="2472816" cy="2615050"/>
            <a:chOff x="6301539" y="1799572"/>
            <a:chExt cx="2472816" cy="2615050"/>
          </a:xfrm>
        </p:grpSpPr>
        <p:sp>
          <p:nvSpPr>
            <p:cNvPr id="27" name="Oval 26"/>
            <p:cNvSpPr/>
            <p:nvPr/>
          </p:nvSpPr>
          <p:spPr>
            <a:xfrm>
              <a:off x="6301539" y="1799572"/>
              <a:ext cx="2472816" cy="2066166"/>
            </a:xfrm>
            <a:prstGeom prst="roundRect">
              <a:avLst/>
            </a:prstGeom>
            <a:solidFill>
              <a:schemeClr val="bg1">
                <a:lumMod val="50000"/>
              </a:schemeClr>
            </a:solidFill>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6701028" y="4005999"/>
              <a:ext cx="1701722" cy="408623"/>
            </a:xfrm>
            <a:prstGeom prst="roundRect">
              <a:avLst/>
            </a:prstGeom>
            <a:noFill/>
          </p:spPr>
          <p:txBody>
            <a:bodyPr wrap="none" rtlCol="0">
              <a:spAutoFit/>
            </a:bodyPr>
            <a:lstStyle/>
            <a:p>
              <a:r>
                <a:rPr lang="en-US" b="1" dirty="0" smtClean="0">
                  <a:effectLst>
                    <a:outerShdw blurRad="38100" dist="38100" dir="2700000" algn="tl">
                      <a:srgbClr val="000000">
                        <a:alpha val="43137"/>
                      </a:srgbClr>
                    </a:outerShdw>
                  </a:effectLst>
                </a:rPr>
                <a:t>Process Models</a:t>
              </a:r>
              <a:endParaRPr lang="en-US" b="1" dirty="0">
                <a:effectLst>
                  <a:outerShdw blurRad="38100" dist="38100" dir="2700000" algn="tl">
                    <a:srgbClr val="000000">
                      <a:alpha val="43137"/>
                    </a:srgbClr>
                  </a:outerShdw>
                </a:effectLst>
              </a:endParaRPr>
            </a:p>
          </p:txBody>
        </p:sp>
        <p:pic>
          <p:nvPicPr>
            <p:cNvPr id="82" name="Picture 81"/>
            <p:cNvPicPr>
              <a:picLocks noChangeAspect="1"/>
            </p:cNvPicPr>
            <p:nvPr/>
          </p:nvPicPr>
          <p:blipFill>
            <a:blip r:embed="rId8"/>
            <a:stretch>
              <a:fillRect/>
            </a:stretch>
          </p:blipFill>
          <p:spPr>
            <a:xfrm>
              <a:off x="6729432" y="2326820"/>
              <a:ext cx="1714788" cy="1081695"/>
            </a:xfrm>
            <a:prstGeom prst="roundRect">
              <a:avLst/>
            </a:prstGeom>
          </p:spPr>
        </p:pic>
      </p:grpSp>
      <p:sp>
        <p:nvSpPr>
          <p:cNvPr id="19" name="Date Placeholder 18"/>
          <p:cNvSpPr>
            <a:spLocks noGrp="1"/>
          </p:cNvSpPr>
          <p:nvPr>
            <p:ph type="dt" sz="half" idx="10"/>
          </p:nvPr>
        </p:nvSpPr>
        <p:spPr/>
        <p:txBody>
          <a:bodyPr/>
          <a:lstStyle/>
          <a:p>
            <a:fld id="{23B90A49-CD4A-46F6-88CF-AA534BD7AAA0}" type="datetime1">
              <a:rPr lang="en-US" smtClean="0"/>
              <a:t>1/28/2017</a:t>
            </a:fld>
            <a:endParaRPr lang="en-US"/>
          </a:p>
        </p:txBody>
      </p:sp>
      <p:sp>
        <p:nvSpPr>
          <p:cNvPr id="21" name="Slide Number Placeholder 20"/>
          <p:cNvSpPr>
            <a:spLocks noGrp="1"/>
          </p:cNvSpPr>
          <p:nvPr>
            <p:ph type="sldNum" sz="quarter" idx="12"/>
          </p:nvPr>
        </p:nvSpPr>
        <p:spPr/>
        <p:txBody>
          <a:bodyPr/>
          <a:lstStyle/>
          <a:p>
            <a:fld id="{9C5AAE67-C2A3-46C0-93F2-836B8B3ABD09}" type="slidenum">
              <a:rPr lang="en-US" smtClean="0"/>
              <a:t>4</a:t>
            </a:fld>
            <a:endParaRPr lang="en-US"/>
          </a:p>
        </p:txBody>
      </p:sp>
    </p:spTree>
    <p:extLst>
      <p:ext uri="{BB962C8B-B14F-4D97-AF65-F5344CB8AC3E}">
        <p14:creationId xmlns:p14="http://schemas.microsoft.com/office/powerpoint/2010/main" val="408771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pPr marL="0" indent="0" algn="ctr">
              <a:buNone/>
            </a:pPr>
            <a:endParaRPr lang="en-US" dirty="0" smtClean="0"/>
          </a:p>
          <a:p>
            <a:pPr marL="0" indent="0" algn="ctr">
              <a:buNone/>
            </a:pPr>
            <a:endParaRPr lang="en-US" dirty="0"/>
          </a:p>
          <a:p>
            <a:pPr marL="0" indent="0" algn="ctr">
              <a:buNone/>
            </a:pPr>
            <a:endParaRPr lang="en-US" sz="1800" dirty="0" smtClean="0"/>
          </a:p>
          <a:p>
            <a:pPr marL="0" indent="0" algn="ctr">
              <a:buNone/>
            </a:pPr>
            <a:endParaRPr lang="en-US" sz="1800" dirty="0" smtClean="0"/>
          </a:p>
          <a:p>
            <a:pPr marL="0" indent="0" algn="ctr">
              <a:buNone/>
            </a:pPr>
            <a:endParaRPr lang="en-US" sz="1800" dirty="0"/>
          </a:p>
          <a:p>
            <a:pPr marL="0" indent="0" algn="ctr">
              <a:buNone/>
            </a:pPr>
            <a:endParaRPr lang="en-US" sz="1800" dirty="0" smtClean="0"/>
          </a:p>
          <a:p>
            <a:pPr marL="0" indent="0" algn="ctr">
              <a:buNone/>
            </a:pPr>
            <a:r>
              <a:rPr lang="en-US" sz="1800" dirty="0" smtClean="0"/>
              <a:t>Box and Draper “</a:t>
            </a:r>
            <a:r>
              <a:rPr lang="en-US" sz="1800" i="1" dirty="0" smtClean="0"/>
              <a:t>Empirical Model-Building and Response Surfaces”</a:t>
            </a:r>
            <a:endParaRPr lang="en-US" sz="1800" dirty="0"/>
          </a:p>
        </p:txBody>
      </p:sp>
      <p:sp>
        <p:nvSpPr>
          <p:cNvPr id="2" name="Date Placeholder 1"/>
          <p:cNvSpPr>
            <a:spLocks noGrp="1"/>
          </p:cNvSpPr>
          <p:nvPr>
            <p:ph type="dt" sz="half" idx="10"/>
          </p:nvPr>
        </p:nvSpPr>
        <p:spPr/>
        <p:txBody>
          <a:bodyPr/>
          <a:lstStyle/>
          <a:p>
            <a:fld id="{1ABCE4A2-688C-4A56-AB2D-8EA3DAC2F97C}" type="datetime1">
              <a:rPr lang="en-US" smtClean="0"/>
              <a:t>1/28/2017</a:t>
            </a:fld>
            <a:endParaRPr lang="en-US"/>
          </a:p>
        </p:txBody>
      </p:sp>
      <p:sp>
        <p:nvSpPr>
          <p:cNvPr id="4" name="Slide Number Placeholder 3"/>
          <p:cNvSpPr>
            <a:spLocks noGrp="1"/>
          </p:cNvSpPr>
          <p:nvPr>
            <p:ph type="sldNum" sz="quarter" idx="12"/>
          </p:nvPr>
        </p:nvSpPr>
        <p:spPr/>
        <p:txBody>
          <a:bodyPr/>
          <a:lstStyle/>
          <a:p>
            <a:fld id="{9C5AAE67-C2A3-46C0-93F2-836B8B3ABD09}" type="slidenum">
              <a:rPr lang="en-US" smtClean="0"/>
              <a:t>5</a:t>
            </a:fld>
            <a:endParaRPr lang="en-US"/>
          </a:p>
        </p:txBody>
      </p:sp>
      <p:sp>
        <p:nvSpPr>
          <p:cNvPr id="6" name="Rounded Rectangle 5"/>
          <p:cNvSpPr/>
          <p:nvPr/>
        </p:nvSpPr>
        <p:spPr>
          <a:xfrm>
            <a:off x="1911924" y="1871804"/>
            <a:ext cx="8626763" cy="25584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“Remember that all models are wrong; </a:t>
            </a:r>
          </a:p>
          <a:p>
            <a:pPr algn="ctr"/>
            <a:r>
              <a:rPr lang="en-US" sz="2800" b="1" dirty="0">
                <a:solidFill>
                  <a:schemeClr val="tx1"/>
                </a:solidFill>
                <a:effectLst>
                  <a:outerShdw blurRad="38100" dist="38100" dir="2700000" algn="tl">
                    <a:srgbClr val="000000">
                      <a:alpha val="43137"/>
                    </a:srgbClr>
                  </a:outerShdw>
                </a:effectLst>
              </a:rPr>
              <a:t>the practical question is how wrong do they have </a:t>
            </a:r>
          </a:p>
          <a:p>
            <a:pPr algn="ctr"/>
            <a:r>
              <a:rPr lang="en-US" sz="2800" b="1" dirty="0">
                <a:solidFill>
                  <a:schemeClr val="tx1"/>
                </a:solidFill>
                <a:effectLst>
                  <a:outerShdw blurRad="38100" dist="38100" dir="2700000" algn="tl">
                    <a:srgbClr val="000000">
                      <a:alpha val="43137"/>
                    </a:srgbClr>
                  </a:outerShdw>
                </a:effectLst>
              </a:rPr>
              <a:t>to be to not be useful”</a:t>
            </a:r>
          </a:p>
        </p:txBody>
      </p:sp>
    </p:spTree>
    <p:extLst>
      <p:ext uri="{BB962C8B-B14F-4D97-AF65-F5344CB8AC3E}">
        <p14:creationId xmlns:p14="http://schemas.microsoft.com/office/powerpoint/2010/main" val="1512284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Decisions</a:t>
            </a:r>
            <a:endParaRPr lang="en-US" dirty="0"/>
          </a:p>
        </p:txBody>
      </p:sp>
      <p:sp>
        <p:nvSpPr>
          <p:cNvPr id="6" name="Oval 5"/>
          <p:cNvSpPr/>
          <p:nvPr/>
        </p:nvSpPr>
        <p:spPr>
          <a:xfrm>
            <a:off x="7483812" y="3522354"/>
            <a:ext cx="1819072" cy="1332690"/>
          </a:xfrm>
          <a:prstGeom prst="ellipse">
            <a:avLst/>
          </a:prstGeom>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Make a Decision</a:t>
            </a:r>
            <a:endParaRPr lang="en-US" b="1" dirty="0">
              <a:solidFill>
                <a:schemeClr val="tx1"/>
              </a:solidFill>
              <a:effectLst>
                <a:outerShdw blurRad="38100" dist="38100" dir="2700000" algn="tl">
                  <a:srgbClr val="000000">
                    <a:alpha val="43137"/>
                  </a:srgbClr>
                </a:outerShdw>
              </a:effectLst>
            </a:endParaRPr>
          </a:p>
        </p:txBody>
      </p:sp>
      <p:sp>
        <p:nvSpPr>
          <p:cNvPr id="8" name="Oval 7"/>
          <p:cNvSpPr/>
          <p:nvPr/>
        </p:nvSpPr>
        <p:spPr>
          <a:xfrm>
            <a:off x="5157280" y="3522354"/>
            <a:ext cx="1819072" cy="1332690"/>
          </a:xfrm>
          <a:prstGeom prst="ellipse">
            <a:avLst/>
          </a:prstGeom>
          <a:solidFill>
            <a:schemeClr val="accent2">
              <a:lumMod val="60000"/>
              <a:lumOff val="40000"/>
            </a:schemeClr>
          </a:soli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3. Risk from Error</a:t>
            </a:r>
            <a:endParaRPr lang="en-US" b="1" dirty="0">
              <a:solidFill>
                <a:schemeClr val="tx1"/>
              </a:solidFill>
              <a:effectLst>
                <a:outerShdw blurRad="38100" dist="38100" dir="2700000" algn="tl">
                  <a:srgbClr val="000000">
                    <a:alpha val="43137"/>
                  </a:srgbClr>
                </a:outerShdw>
              </a:effectLst>
            </a:endParaRPr>
          </a:p>
        </p:txBody>
      </p:sp>
      <p:sp>
        <p:nvSpPr>
          <p:cNvPr id="9" name="Oval 8"/>
          <p:cNvSpPr/>
          <p:nvPr/>
        </p:nvSpPr>
        <p:spPr>
          <a:xfrm>
            <a:off x="2846150" y="2189664"/>
            <a:ext cx="1819072" cy="1332690"/>
          </a:xfrm>
          <a:prstGeom prst="ellipse">
            <a:avLst/>
          </a:prstGeom>
          <a:solidFill>
            <a:schemeClr val="accent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Probability of Decision Error</a:t>
            </a:r>
            <a:endParaRPr lang="en-US" b="1" dirty="0">
              <a:solidFill>
                <a:schemeClr val="tx1"/>
              </a:solidFill>
              <a:effectLst>
                <a:outerShdw blurRad="38100" dist="38100" dir="2700000" algn="tl">
                  <a:srgbClr val="000000">
                    <a:alpha val="43137"/>
                  </a:srgbClr>
                </a:outerShdw>
              </a:effectLst>
            </a:endParaRPr>
          </a:p>
        </p:txBody>
      </p:sp>
      <p:sp>
        <p:nvSpPr>
          <p:cNvPr id="10" name="Oval 9"/>
          <p:cNvSpPr/>
          <p:nvPr/>
        </p:nvSpPr>
        <p:spPr>
          <a:xfrm>
            <a:off x="9810344" y="3522354"/>
            <a:ext cx="1819072" cy="1332690"/>
          </a:xfrm>
          <a:prstGeom prst="ellipse">
            <a:avLst/>
          </a:prstGeom>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1. Targets &amp; </a:t>
            </a:r>
          </a:p>
          <a:p>
            <a:pPr algn="ctr"/>
            <a:r>
              <a:rPr lang="en-US" b="1" dirty="0" smtClean="0">
                <a:solidFill>
                  <a:schemeClr val="tx1"/>
                </a:solidFill>
                <a:effectLst>
                  <a:outerShdw blurRad="38100" dist="38100" dir="2700000" algn="tl">
                    <a:srgbClr val="000000">
                      <a:alpha val="43137"/>
                    </a:srgbClr>
                  </a:outerShdw>
                </a:effectLst>
              </a:rPr>
              <a:t>Thresholds</a:t>
            </a:r>
            <a:endParaRPr lang="en-US" b="1" dirty="0">
              <a:solidFill>
                <a:schemeClr val="tx1"/>
              </a:solidFill>
              <a:effectLst>
                <a:outerShdw blurRad="38100" dist="38100" dir="2700000" algn="tl">
                  <a:srgbClr val="000000">
                    <a:alpha val="43137"/>
                  </a:srgbClr>
                </a:outerShdw>
              </a:effectLst>
            </a:endParaRPr>
          </a:p>
        </p:txBody>
      </p:sp>
      <p:sp>
        <p:nvSpPr>
          <p:cNvPr id="11" name="Oval 10"/>
          <p:cNvSpPr/>
          <p:nvPr/>
        </p:nvSpPr>
        <p:spPr>
          <a:xfrm>
            <a:off x="2830748" y="4855044"/>
            <a:ext cx="1819072" cy="1332690"/>
          </a:xfrm>
          <a:prstGeom prst="ellipse">
            <a:avLst/>
          </a:prstGeom>
          <a:solidFill>
            <a:schemeClr val="accent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Cost or</a:t>
            </a:r>
          </a:p>
          <a:p>
            <a:pPr algn="ctr"/>
            <a:r>
              <a:rPr lang="en-US" b="1" dirty="0" smtClean="0">
                <a:solidFill>
                  <a:schemeClr val="tx1"/>
                </a:solidFill>
                <a:effectLst>
                  <a:outerShdw blurRad="38100" dist="38100" dir="2700000" algn="tl">
                    <a:srgbClr val="000000">
                      <a:alpha val="43137"/>
                    </a:srgbClr>
                  </a:outerShdw>
                </a:effectLst>
              </a:rPr>
              <a:t>Impact of Error</a:t>
            </a:r>
            <a:endParaRPr lang="en-US" b="1" dirty="0">
              <a:solidFill>
                <a:schemeClr val="tx1"/>
              </a:solidFill>
              <a:effectLst>
                <a:outerShdw blurRad="38100" dist="38100" dir="2700000" algn="tl">
                  <a:srgbClr val="000000">
                    <a:alpha val="43137"/>
                  </a:srgbClr>
                </a:outerShdw>
              </a:effectLst>
            </a:endParaRPr>
          </a:p>
        </p:txBody>
      </p:sp>
      <p:cxnSp>
        <p:nvCxnSpPr>
          <p:cNvPr id="16" name="Curved Connector 15"/>
          <p:cNvCxnSpPr/>
          <p:nvPr/>
        </p:nvCxnSpPr>
        <p:spPr>
          <a:xfrm rot="10800000">
            <a:off x="9302884" y="4182349"/>
            <a:ext cx="507460" cy="12700"/>
          </a:xfrm>
          <a:prstGeom prst="curvedConnector3">
            <a:avLst/>
          </a:prstGeom>
          <a:ln w="38100">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18" name="Curved Connector 17"/>
          <p:cNvCxnSpPr/>
          <p:nvPr/>
        </p:nvCxnSpPr>
        <p:spPr>
          <a:xfrm>
            <a:off x="6976352" y="4182349"/>
            <a:ext cx="507460" cy="12700"/>
          </a:xfrm>
          <a:prstGeom prst="curvedConnector3">
            <a:avLst/>
          </a:prstGeom>
          <a:ln w="38100">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20" name="Curved Connector 19"/>
          <p:cNvCxnSpPr>
            <a:stCxn id="11" idx="6"/>
            <a:endCxn id="8" idx="2"/>
          </p:cNvCxnSpPr>
          <p:nvPr/>
        </p:nvCxnSpPr>
        <p:spPr>
          <a:xfrm flipV="1">
            <a:off x="4649820" y="4188699"/>
            <a:ext cx="507460" cy="1332690"/>
          </a:xfrm>
          <a:prstGeom prst="curvedConnector3">
            <a:avLst/>
          </a:prstGeom>
          <a:ln w="38100">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22" name="Curved Connector 21"/>
          <p:cNvCxnSpPr>
            <a:stCxn id="9" idx="6"/>
            <a:endCxn id="8" idx="2"/>
          </p:cNvCxnSpPr>
          <p:nvPr/>
        </p:nvCxnSpPr>
        <p:spPr>
          <a:xfrm>
            <a:off x="4665222" y="2856009"/>
            <a:ext cx="492058" cy="1332690"/>
          </a:xfrm>
          <a:prstGeom prst="curvedConnector3">
            <a:avLst/>
          </a:prstGeom>
          <a:ln w="38100">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2" name="Oval 11"/>
          <p:cNvSpPr/>
          <p:nvPr/>
        </p:nvSpPr>
        <p:spPr>
          <a:xfrm>
            <a:off x="606357" y="2189664"/>
            <a:ext cx="1819072" cy="1332690"/>
          </a:xfrm>
          <a:prstGeom prst="ellipse">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700" b="1" dirty="0" smtClean="0">
                <a:solidFill>
                  <a:schemeClr val="tx1"/>
                </a:solidFill>
                <a:effectLst>
                  <a:outerShdw blurRad="38100" dist="38100" dir="2700000" algn="tl">
                    <a:srgbClr val="000000">
                      <a:alpha val="43137"/>
                    </a:srgbClr>
                  </a:outerShdw>
                </a:effectLst>
              </a:rPr>
              <a:t>Uncertainty in Simulation</a:t>
            </a:r>
            <a:endParaRPr lang="en-US" sz="1700" b="1" dirty="0">
              <a:solidFill>
                <a:schemeClr val="tx1"/>
              </a:solidFill>
              <a:effectLst>
                <a:outerShdw blurRad="38100" dist="38100" dir="2700000" algn="tl">
                  <a:srgbClr val="000000">
                    <a:alpha val="43137"/>
                  </a:srgbClr>
                </a:outerShdw>
              </a:effectLst>
            </a:endParaRPr>
          </a:p>
        </p:txBody>
      </p:sp>
      <p:cxnSp>
        <p:nvCxnSpPr>
          <p:cNvPr id="14" name="Curved Connector 13"/>
          <p:cNvCxnSpPr>
            <a:stCxn id="12" idx="6"/>
            <a:endCxn id="9" idx="2"/>
          </p:cNvCxnSpPr>
          <p:nvPr/>
        </p:nvCxnSpPr>
        <p:spPr>
          <a:xfrm>
            <a:off x="2425429" y="2856009"/>
            <a:ext cx="420721" cy="12700"/>
          </a:xfrm>
          <a:prstGeom prst="curvedConnector3">
            <a:avLst/>
          </a:prstGeom>
          <a:ln w="38100">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7" name="Date Placeholder 6"/>
          <p:cNvSpPr>
            <a:spLocks noGrp="1"/>
          </p:cNvSpPr>
          <p:nvPr>
            <p:ph type="dt" sz="half" idx="10"/>
          </p:nvPr>
        </p:nvSpPr>
        <p:spPr/>
        <p:txBody>
          <a:bodyPr/>
          <a:lstStyle/>
          <a:p>
            <a:fld id="{D4D533CC-1882-4D65-BCC3-D3823C8B8E90}" type="datetime1">
              <a:rPr lang="en-US" smtClean="0"/>
              <a:t>1/28/2017</a:t>
            </a:fld>
            <a:endParaRPr lang="en-US"/>
          </a:p>
        </p:txBody>
      </p:sp>
      <p:sp>
        <p:nvSpPr>
          <p:cNvPr id="17" name="Slide Number Placeholder 16"/>
          <p:cNvSpPr>
            <a:spLocks noGrp="1"/>
          </p:cNvSpPr>
          <p:nvPr>
            <p:ph type="sldNum" sz="quarter" idx="12"/>
          </p:nvPr>
        </p:nvSpPr>
        <p:spPr/>
        <p:txBody>
          <a:bodyPr/>
          <a:lstStyle/>
          <a:p>
            <a:fld id="{9C5AAE67-C2A3-46C0-93F2-836B8B3ABD09}" type="slidenum">
              <a:rPr lang="en-US" smtClean="0"/>
              <a:t>6</a:t>
            </a:fld>
            <a:endParaRPr lang="en-US"/>
          </a:p>
        </p:txBody>
      </p:sp>
      <p:sp>
        <p:nvSpPr>
          <p:cNvPr id="21" name="Oval 20"/>
          <p:cNvSpPr/>
          <p:nvPr/>
        </p:nvSpPr>
        <p:spPr>
          <a:xfrm>
            <a:off x="7483812" y="1769008"/>
            <a:ext cx="1819072" cy="1332690"/>
          </a:xfrm>
          <a:prstGeom prst="ellipse">
            <a:avLst/>
          </a:prstGeom>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2. Simulation Results</a:t>
            </a:r>
            <a:endParaRPr lang="en-US" b="1" dirty="0">
              <a:solidFill>
                <a:schemeClr val="tx1"/>
              </a:solidFill>
              <a:effectLst>
                <a:outerShdw blurRad="38100" dist="38100" dir="2700000" algn="tl">
                  <a:srgbClr val="000000">
                    <a:alpha val="43137"/>
                  </a:srgbClr>
                </a:outerShdw>
              </a:effectLst>
            </a:endParaRPr>
          </a:p>
        </p:txBody>
      </p:sp>
      <p:cxnSp>
        <p:nvCxnSpPr>
          <p:cNvPr id="23" name="Curved Connector 22"/>
          <p:cNvCxnSpPr>
            <a:stCxn id="21" idx="4"/>
            <a:endCxn id="6" idx="0"/>
          </p:cNvCxnSpPr>
          <p:nvPr/>
        </p:nvCxnSpPr>
        <p:spPr>
          <a:xfrm rot="5400000">
            <a:off x="8183020" y="3312026"/>
            <a:ext cx="420656" cy="12700"/>
          </a:xfrm>
          <a:prstGeom prst="curvedConnector3">
            <a:avLst>
              <a:gd name="adj1" fmla="val 50000"/>
            </a:avLst>
          </a:prstGeom>
          <a:ln w="38100">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0871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Uncertainty?</a:t>
            </a:r>
            <a:endParaRPr lang="en-US" dirty="0"/>
          </a:p>
        </p:txBody>
      </p:sp>
      <p:sp>
        <p:nvSpPr>
          <p:cNvPr id="3" name="Content Placeholder 2"/>
          <p:cNvSpPr>
            <a:spLocks noGrp="1"/>
          </p:cNvSpPr>
          <p:nvPr>
            <p:ph idx="1"/>
          </p:nvPr>
        </p:nvSpPr>
        <p:spPr/>
        <p:txBody>
          <a:bodyPr/>
          <a:lstStyle/>
          <a:p>
            <a:pPr marL="0" indent="0" algn="ctr">
              <a:buNone/>
            </a:pPr>
            <a:endParaRPr lang="en-US" i="1" dirty="0" smtClean="0"/>
          </a:p>
          <a:p>
            <a:pPr marL="0" indent="0" algn="ctr">
              <a:buNone/>
            </a:pPr>
            <a:endParaRPr lang="en-US" b="1" i="1" dirty="0">
              <a:effectLst>
                <a:outerShdw blurRad="38100" dist="38100" dir="2700000" algn="tl">
                  <a:srgbClr val="000000">
                    <a:alpha val="43137"/>
                  </a:srgbClr>
                </a:outerShdw>
              </a:effectLst>
            </a:endParaRPr>
          </a:p>
          <a:p>
            <a:pPr marL="0" indent="0" algn="ctr">
              <a:buNone/>
            </a:pPr>
            <a:endParaRPr lang="en-US" dirty="0"/>
          </a:p>
          <a:p>
            <a:pPr marL="0" indent="0" algn="ctr">
              <a:buNone/>
            </a:pPr>
            <a:endParaRPr lang="en-US" dirty="0"/>
          </a:p>
          <a:p>
            <a:pPr marL="457200" lvl="1" indent="0" algn="ctr">
              <a:buNone/>
            </a:pPr>
            <a:endParaRPr lang="en-US" sz="2000" dirty="0" smtClean="0"/>
          </a:p>
          <a:p>
            <a:pPr marL="457200" lvl="1" indent="0" algn="ctr">
              <a:buNone/>
            </a:pPr>
            <a:endParaRPr lang="en-US" sz="2000" dirty="0"/>
          </a:p>
          <a:p>
            <a:pPr marL="457200" lvl="1" indent="0" algn="ctr">
              <a:buNone/>
            </a:pPr>
            <a:endParaRPr lang="en-US" sz="2000" dirty="0" smtClean="0"/>
          </a:p>
          <a:p>
            <a:pPr marL="457200" lvl="1" indent="0" algn="ctr">
              <a:buNone/>
            </a:pPr>
            <a:endParaRPr lang="en-US" sz="2000" dirty="0"/>
          </a:p>
          <a:p>
            <a:pPr marL="457200" lvl="1" indent="0" algn="ctr">
              <a:buNone/>
            </a:pPr>
            <a:endParaRPr lang="en-US" sz="2000" dirty="0" smtClean="0"/>
          </a:p>
          <a:p>
            <a:pPr marL="457200" lvl="1" indent="0" algn="ctr">
              <a:buNone/>
            </a:pPr>
            <a:r>
              <a:rPr lang="en-US" sz="2000" dirty="0" smtClean="0"/>
              <a:t>V&amp;V10 “Guide for Verification and Validation in Computational Solid Mechanics”</a:t>
            </a:r>
          </a:p>
          <a:p>
            <a:pPr lvl="1"/>
            <a:endParaRPr lang="en-US" sz="2000" dirty="0"/>
          </a:p>
          <a:p>
            <a:pPr marL="457200" lvl="1" indent="0">
              <a:buNone/>
            </a:pPr>
            <a:endParaRPr lang="en-US" sz="2000" dirty="0" smtClean="0"/>
          </a:p>
        </p:txBody>
      </p:sp>
      <p:sp>
        <p:nvSpPr>
          <p:cNvPr id="4" name="Date Placeholder 3"/>
          <p:cNvSpPr>
            <a:spLocks noGrp="1"/>
          </p:cNvSpPr>
          <p:nvPr>
            <p:ph type="dt" sz="half" idx="10"/>
          </p:nvPr>
        </p:nvSpPr>
        <p:spPr/>
        <p:txBody>
          <a:bodyPr/>
          <a:lstStyle/>
          <a:p>
            <a:fld id="{01B3DEFA-DB98-4A03-B7E5-C5CF76E72457}" type="datetime1">
              <a:rPr lang="en-US" smtClean="0"/>
              <a:t>1/28/2017</a:t>
            </a:fld>
            <a:endParaRPr lang="en-US"/>
          </a:p>
        </p:txBody>
      </p:sp>
      <p:sp>
        <p:nvSpPr>
          <p:cNvPr id="5" name="Slide Number Placeholder 4"/>
          <p:cNvSpPr>
            <a:spLocks noGrp="1"/>
          </p:cNvSpPr>
          <p:nvPr>
            <p:ph type="sldNum" sz="quarter" idx="12"/>
          </p:nvPr>
        </p:nvSpPr>
        <p:spPr/>
        <p:txBody>
          <a:bodyPr/>
          <a:lstStyle/>
          <a:p>
            <a:fld id="{9C5AAE67-C2A3-46C0-93F2-836B8B3ABD09}" type="slidenum">
              <a:rPr lang="en-US" smtClean="0"/>
              <a:t>7</a:t>
            </a:fld>
            <a:endParaRPr lang="en-US"/>
          </a:p>
        </p:txBody>
      </p:sp>
      <p:sp>
        <p:nvSpPr>
          <p:cNvPr id="6" name="Rounded Rectangle 5"/>
          <p:cNvSpPr/>
          <p:nvPr/>
        </p:nvSpPr>
        <p:spPr>
          <a:xfrm>
            <a:off x="2359891" y="2642035"/>
            <a:ext cx="7472218" cy="202233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1"/>
                </a:solidFill>
                <a:effectLst>
                  <a:outerShdw blurRad="38100" dist="38100" dir="2700000" algn="tl">
                    <a:srgbClr val="000000">
                      <a:alpha val="43137"/>
                    </a:srgbClr>
                  </a:outerShdw>
                </a:effectLst>
              </a:rPr>
              <a:t>uncertainty: </a:t>
            </a:r>
            <a:r>
              <a:rPr lang="en-US" sz="2400" b="1" dirty="0">
                <a:solidFill>
                  <a:schemeClr val="tx1"/>
                </a:solidFill>
                <a:effectLst>
                  <a:outerShdw blurRad="38100" dist="38100" dir="2700000" algn="tl">
                    <a:srgbClr val="000000">
                      <a:alpha val="43137"/>
                    </a:srgbClr>
                  </a:outerShdw>
                </a:effectLst>
              </a:rPr>
              <a:t>a potential deficiency in any phase or activity of the modeling, computation, or experimentation process that is due to inherent variability or lack of knowledge.</a:t>
            </a:r>
          </a:p>
        </p:txBody>
      </p:sp>
    </p:spTree>
    <p:extLst>
      <p:ext uri="{BB962C8B-B14F-4D97-AF65-F5344CB8AC3E}">
        <p14:creationId xmlns:p14="http://schemas.microsoft.com/office/powerpoint/2010/main" val="271280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Building Process</a:t>
            </a:r>
            <a:endParaRPr lang="en-US" dirty="0"/>
          </a:p>
        </p:txBody>
      </p:sp>
      <p:graphicFrame>
        <p:nvGraphicFramePr>
          <p:cNvPr id="4" name="Diagram 3"/>
          <p:cNvGraphicFramePr/>
          <p:nvPr>
            <p:extLst>
              <p:ext uri="{D42A27DB-BD31-4B8C-83A1-F6EECF244321}">
                <p14:modId xmlns:p14="http://schemas.microsoft.com/office/powerpoint/2010/main" val="3939868879"/>
              </p:ext>
            </p:extLst>
          </p:nvPr>
        </p:nvGraphicFramePr>
        <p:xfrm>
          <a:off x="1040860" y="1527243"/>
          <a:ext cx="7694578" cy="4611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p:cNvSpPr/>
          <p:nvPr/>
        </p:nvSpPr>
        <p:spPr>
          <a:xfrm>
            <a:off x="8735438" y="3853798"/>
            <a:ext cx="3005847" cy="1165671"/>
          </a:xfrm>
          <a:prstGeom prst="roundRect">
            <a:avLst/>
          </a:prstGeom>
          <a:solidFill>
            <a:schemeClr val="accent6">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marL="285750" lvl="0" indent="-285750">
              <a:buFont typeface="Arial" panose="020B0604020202020204" pitchFamily="34" charset="0"/>
              <a:buChar char="•"/>
            </a:pPr>
            <a:r>
              <a:rPr lang="en-US" sz="1600" b="1" dirty="0">
                <a:ln w="0"/>
                <a:solidFill>
                  <a:schemeClr val="tx1"/>
                </a:solidFill>
                <a:effectLst>
                  <a:outerShdw blurRad="38100" dist="38100" dir="2700000" algn="tl">
                    <a:srgbClr val="000000">
                      <a:alpha val="43137"/>
                    </a:srgbClr>
                  </a:outerShdw>
                </a:effectLst>
              </a:rPr>
              <a:t>Mistakes in translating the model into </a:t>
            </a:r>
            <a:r>
              <a:rPr lang="en-US" sz="1600" b="1" dirty="0" smtClean="0">
                <a:ln w="0"/>
                <a:solidFill>
                  <a:schemeClr val="tx1"/>
                </a:solidFill>
                <a:effectLst>
                  <a:outerShdw blurRad="38100" dist="38100" dir="2700000" algn="tl">
                    <a:srgbClr val="000000">
                      <a:alpha val="43137"/>
                    </a:srgbClr>
                  </a:outerShdw>
                </a:effectLst>
              </a:rPr>
              <a:t>code</a:t>
            </a:r>
            <a:endParaRPr lang="en-US" sz="1600" b="1" dirty="0">
              <a:ln w="0"/>
              <a:solidFill>
                <a:schemeClr val="tx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600" b="1" dirty="0">
                <a:ln w="0"/>
                <a:solidFill>
                  <a:schemeClr val="tx1"/>
                </a:solidFill>
                <a:effectLst>
                  <a:outerShdw blurRad="38100" dist="38100" dir="2700000" algn="tl">
                    <a:srgbClr val="000000">
                      <a:alpha val="43137"/>
                    </a:srgbClr>
                  </a:outerShdw>
                </a:effectLst>
              </a:rPr>
              <a:t>Errors in numerical </a:t>
            </a:r>
            <a:r>
              <a:rPr lang="en-US" sz="1600" b="1" dirty="0" smtClean="0">
                <a:ln w="0"/>
                <a:solidFill>
                  <a:schemeClr val="tx1"/>
                </a:solidFill>
                <a:effectLst>
                  <a:outerShdw blurRad="38100" dist="38100" dir="2700000" algn="tl">
                    <a:srgbClr val="000000">
                      <a:alpha val="43137"/>
                    </a:srgbClr>
                  </a:outerShdw>
                </a:effectLst>
              </a:rPr>
              <a:t>approximation</a:t>
            </a:r>
            <a:endParaRPr lang="en-US" sz="1600" b="1" dirty="0">
              <a:ln w="0"/>
              <a:solidFill>
                <a:schemeClr val="tx1"/>
              </a:solidFill>
              <a:effectLst>
                <a:outerShdw blurRad="38100" dist="38100" dir="2700000" algn="tl">
                  <a:srgbClr val="000000">
                    <a:alpha val="43137"/>
                  </a:srgbClr>
                </a:outerShdw>
              </a:effectLst>
            </a:endParaRPr>
          </a:p>
        </p:txBody>
      </p:sp>
      <p:sp>
        <p:nvSpPr>
          <p:cNvPr id="7" name="Rounded Rectangle 6"/>
          <p:cNvSpPr/>
          <p:nvPr/>
        </p:nvSpPr>
        <p:spPr>
          <a:xfrm>
            <a:off x="8735438" y="5154440"/>
            <a:ext cx="3005847" cy="914400"/>
          </a:xfrm>
          <a:prstGeom prst="roundRect">
            <a:avLst/>
          </a:prstGeom>
          <a:solidFill>
            <a:schemeClr val="accent6">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marL="285750" lvl="0" indent="-285750">
              <a:buFont typeface="Arial" panose="020B0604020202020204" pitchFamily="34" charset="0"/>
              <a:buChar char="•"/>
            </a:pPr>
            <a:r>
              <a:rPr lang="en-US" sz="1600" b="1" dirty="0">
                <a:ln w="0"/>
                <a:solidFill>
                  <a:schemeClr val="tx1"/>
                </a:solidFill>
                <a:effectLst>
                  <a:outerShdw blurRad="38100" dist="38100" dir="2700000" algn="tl">
                    <a:srgbClr val="000000">
                      <a:alpha val="43137"/>
                    </a:srgbClr>
                  </a:outerShdw>
                </a:effectLst>
              </a:rPr>
              <a:t>Errors in </a:t>
            </a:r>
            <a:r>
              <a:rPr lang="en-US" sz="1600" b="1" dirty="0" smtClean="0">
                <a:ln w="0"/>
                <a:solidFill>
                  <a:schemeClr val="tx1"/>
                </a:solidFill>
                <a:effectLst>
                  <a:outerShdw blurRad="38100" dist="38100" dir="2700000" algn="tl">
                    <a:srgbClr val="000000">
                      <a:alpha val="43137"/>
                    </a:srgbClr>
                  </a:outerShdw>
                </a:effectLst>
              </a:rPr>
              <a:t>inputs</a:t>
            </a:r>
          </a:p>
          <a:p>
            <a:pPr marL="285750" indent="-285750">
              <a:buFont typeface="Arial" panose="020B0604020202020204" pitchFamily="34" charset="0"/>
              <a:buChar char="•"/>
            </a:pPr>
            <a:r>
              <a:rPr lang="en-US" sz="1600" b="1" dirty="0">
                <a:ln w="0"/>
                <a:solidFill>
                  <a:schemeClr val="tx1"/>
                </a:solidFill>
                <a:effectLst>
                  <a:outerShdw blurRad="38100" dist="38100" dir="2700000" algn="tl">
                    <a:srgbClr val="000000">
                      <a:alpha val="43137"/>
                    </a:srgbClr>
                  </a:outerShdw>
                </a:effectLst>
              </a:rPr>
              <a:t>Floating point </a:t>
            </a:r>
            <a:r>
              <a:rPr lang="en-US" sz="1600" b="1" dirty="0" smtClean="0">
                <a:ln w="0"/>
                <a:solidFill>
                  <a:schemeClr val="tx1"/>
                </a:solidFill>
                <a:effectLst>
                  <a:outerShdw blurRad="38100" dist="38100" dir="2700000" algn="tl">
                    <a:srgbClr val="000000">
                      <a:alpha val="43137"/>
                    </a:srgbClr>
                  </a:outerShdw>
                </a:effectLst>
              </a:rPr>
              <a:t>errors</a:t>
            </a:r>
            <a:endParaRPr lang="en-US" sz="1600" b="1" dirty="0">
              <a:ln w="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8735438" y="1809345"/>
            <a:ext cx="3005847" cy="1597065"/>
          </a:xfrm>
          <a:prstGeom prst="roundRect">
            <a:avLst/>
          </a:prstGeom>
          <a:solidFill>
            <a:schemeClr val="accent6">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marL="285750" lvl="0" indent="-285750">
              <a:buFont typeface="Arial" panose="020B0604020202020204" pitchFamily="34" charset="0"/>
              <a:buChar char="•"/>
            </a:pPr>
            <a:r>
              <a:rPr lang="en-US" sz="1600" b="1" dirty="0">
                <a:ln w="0"/>
                <a:solidFill>
                  <a:schemeClr val="tx1"/>
                </a:solidFill>
                <a:effectLst>
                  <a:outerShdw blurRad="38100" dist="38100" dir="2700000" algn="tl">
                    <a:srgbClr val="000000">
                      <a:alpha val="43137"/>
                    </a:srgbClr>
                  </a:outerShdw>
                </a:effectLst>
              </a:rPr>
              <a:t>Model form errors</a:t>
            </a:r>
          </a:p>
        </p:txBody>
      </p:sp>
      <p:sp>
        <p:nvSpPr>
          <p:cNvPr id="9" name="Date Placeholder 8"/>
          <p:cNvSpPr>
            <a:spLocks noGrp="1"/>
          </p:cNvSpPr>
          <p:nvPr>
            <p:ph type="dt" sz="half" idx="10"/>
          </p:nvPr>
        </p:nvSpPr>
        <p:spPr/>
        <p:txBody>
          <a:bodyPr/>
          <a:lstStyle/>
          <a:p>
            <a:fld id="{53A974F9-4FB4-4D09-8643-3C61332745FC}" type="datetime1">
              <a:rPr lang="en-US" smtClean="0"/>
              <a:t>1/28/2017</a:t>
            </a:fld>
            <a:endParaRPr lang="en-US"/>
          </a:p>
        </p:txBody>
      </p:sp>
      <p:sp>
        <p:nvSpPr>
          <p:cNvPr id="10" name="Slide Number Placeholder 9"/>
          <p:cNvSpPr>
            <a:spLocks noGrp="1"/>
          </p:cNvSpPr>
          <p:nvPr>
            <p:ph type="sldNum" sz="quarter" idx="12"/>
          </p:nvPr>
        </p:nvSpPr>
        <p:spPr/>
        <p:txBody>
          <a:bodyPr/>
          <a:lstStyle/>
          <a:p>
            <a:fld id="{9C5AAE67-C2A3-46C0-93F2-836B8B3ABD09}" type="slidenum">
              <a:rPr lang="en-US" smtClean="0"/>
              <a:t>8</a:t>
            </a:fld>
            <a:endParaRPr lang="en-US"/>
          </a:p>
        </p:txBody>
      </p:sp>
    </p:spTree>
    <p:extLst>
      <p:ext uri="{BB962C8B-B14F-4D97-AF65-F5344CB8AC3E}">
        <p14:creationId xmlns:p14="http://schemas.microsoft.com/office/powerpoint/2010/main" val="37918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 and Validation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5389291"/>
              </p:ext>
            </p:extLst>
          </p:nvPr>
        </p:nvGraphicFramePr>
        <p:xfrm>
          <a:off x="838201" y="1825625"/>
          <a:ext cx="8102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fld id="{5CBF1A46-B2F8-49C9-B957-620314FBFD28}" type="datetime1">
              <a:rPr lang="en-US" smtClean="0"/>
              <a:t>1/28/2017</a:t>
            </a:fld>
            <a:endParaRPr lang="en-US"/>
          </a:p>
        </p:txBody>
      </p:sp>
      <p:sp>
        <p:nvSpPr>
          <p:cNvPr id="5" name="Slide Number Placeholder 4"/>
          <p:cNvSpPr>
            <a:spLocks noGrp="1"/>
          </p:cNvSpPr>
          <p:nvPr>
            <p:ph type="sldNum" sz="quarter" idx="12"/>
          </p:nvPr>
        </p:nvSpPr>
        <p:spPr/>
        <p:txBody>
          <a:bodyPr/>
          <a:lstStyle/>
          <a:p>
            <a:fld id="{9C5AAE67-C2A3-46C0-93F2-836B8B3ABD09}" type="slidenum">
              <a:rPr lang="en-US" smtClean="0"/>
              <a:t>9</a:t>
            </a:fld>
            <a:endParaRPr lang="en-US"/>
          </a:p>
        </p:txBody>
      </p:sp>
      <p:sp>
        <p:nvSpPr>
          <p:cNvPr id="6" name="Rounded Rectangle 5"/>
          <p:cNvSpPr/>
          <p:nvPr/>
        </p:nvSpPr>
        <p:spPr>
          <a:xfrm>
            <a:off x="8966351" y="2292850"/>
            <a:ext cx="3005847" cy="1165671"/>
          </a:xfrm>
          <a:prstGeom prst="roundRect">
            <a:avLst/>
          </a:prstGeom>
          <a:solidFill>
            <a:schemeClr val="accent6">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marL="285750" lvl="0" indent="-285750">
              <a:buFont typeface="Arial" panose="020B0604020202020204" pitchFamily="34" charset="0"/>
              <a:buChar char="•"/>
            </a:pPr>
            <a:r>
              <a:rPr lang="en-US" sz="1600" b="1" dirty="0">
                <a:ln w="0"/>
                <a:solidFill>
                  <a:schemeClr val="tx1"/>
                </a:solidFill>
                <a:effectLst>
                  <a:outerShdw blurRad="38100" dist="38100" dir="2700000" algn="tl">
                    <a:srgbClr val="000000">
                      <a:alpha val="43137"/>
                    </a:srgbClr>
                  </a:outerShdw>
                </a:effectLst>
              </a:rPr>
              <a:t>Mistakes in translating the model into </a:t>
            </a:r>
            <a:r>
              <a:rPr lang="en-US" sz="1600" b="1" dirty="0" smtClean="0">
                <a:ln w="0"/>
                <a:solidFill>
                  <a:schemeClr val="tx1"/>
                </a:solidFill>
                <a:effectLst>
                  <a:outerShdw blurRad="38100" dist="38100" dir="2700000" algn="tl">
                    <a:srgbClr val="000000">
                      <a:alpha val="43137"/>
                    </a:srgbClr>
                  </a:outerShdw>
                </a:effectLst>
              </a:rPr>
              <a:t>code</a:t>
            </a:r>
            <a:endParaRPr lang="en-US" sz="1600" b="1" dirty="0">
              <a:ln w="0"/>
              <a:solidFill>
                <a:schemeClr val="tx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600" b="1" dirty="0">
                <a:ln w="0"/>
                <a:solidFill>
                  <a:schemeClr val="tx1"/>
                </a:solidFill>
                <a:effectLst>
                  <a:outerShdw blurRad="38100" dist="38100" dir="2700000" algn="tl">
                    <a:srgbClr val="000000">
                      <a:alpha val="43137"/>
                    </a:srgbClr>
                  </a:outerShdw>
                </a:effectLst>
              </a:rPr>
              <a:t>Errors in numerical </a:t>
            </a:r>
            <a:r>
              <a:rPr lang="en-US" sz="1600" b="1" dirty="0" smtClean="0">
                <a:ln w="0"/>
                <a:solidFill>
                  <a:schemeClr val="tx1"/>
                </a:solidFill>
                <a:effectLst>
                  <a:outerShdw blurRad="38100" dist="38100" dir="2700000" algn="tl">
                    <a:srgbClr val="000000">
                      <a:alpha val="43137"/>
                    </a:srgbClr>
                  </a:outerShdw>
                </a:effectLst>
              </a:rPr>
              <a:t>approximation</a:t>
            </a:r>
            <a:endParaRPr lang="en-US" sz="1600" b="1" dirty="0">
              <a:ln w="0"/>
              <a:solidFill>
                <a:schemeClr val="tx1"/>
              </a:solidFill>
              <a:effectLst>
                <a:outerShdw blurRad="38100" dist="38100" dir="2700000" algn="tl">
                  <a:srgbClr val="000000">
                    <a:alpha val="43137"/>
                  </a:srgbClr>
                </a:outerShdw>
              </a:effectLst>
            </a:endParaRPr>
          </a:p>
        </p:txBody>
      </p:sp>
      <p:sp>
        <p:nvSpPr>
          <p:cNvPr id="7" name="Rounded Rectangle 6"/>
          <p:cNvSpPr/>
          <p:nvPr/>
        </p:nvSpPr>
        <p:spPr>
          <a:xfrm>
            <a:off x="8975586" y="4690116"/>
            <a:ext cx="3005847" cy="914400"/>
          </a:xfrm>
          <a:prstGeom prst="roundRect">
            <a:avLst/>
          </a:prstGeom>
          <a:solidFill>
            <a:schemeClr val="accent6">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marL="285750" lvl="0" indent="-285750">
              <a:buFont typeface="Arial" panose="020B0604020202020204" pitchFamily="34" charset="0"/>
              <a:buChar char="•"/>
            </a:pPr>
            <a:r>
              <a:rPr lang="en-US" sz="1600" b="1" dirty="0">
                <a:ln w="0"/>
                <a:solidFill>
                  <a:schemeClr val="tx1"/>
                </a:solidFill>
                <a:effectLst>
                  <a:outerShdw blurRad="38100" dist="38100" dir="2700000" algn="tl">
                    <a:srgbClr val="000000">
                      <a:alpha val="43137"/>
                    </a:srgbClr>
                  </a:outerShdw>
                </a:effectLst>
              </a:rPr>
              <a:t>Errors in </a:t>
            </a:r>
            <a:r>
              <a:rPr lang="en-US" sz="1600" b="1" dirty="0" smtClean="0">
                <a:ln w="0"/>
                <a:solidFill>
                  <a:schemeClr val="tx1"/>
                </a:solidFill>
                <a:effectLst>
                  <a:outerShdw blurRad="38100" dist="38100" dir="2700000" algn="tl">
                    <a:srgbClr val="000000">
                      <a:alpha val="43137"/>
                    </a:srgbClr>
                  </a:outerShdw>
                </a:effectLst>
              </a:rPr>
              <a:t>inputs</a:t>
            </a:r>
          </a:p>
          <a:p>
            <a:pPr marL="285750" indent="-285750">
              <a:buFont typeface="Arial" panose="020B0604020202020204" pitchFamily="34" charset="0"/>
              <a:buChar char="•"/>
            </a:pPr>
            <a:r>
              <a:rPr lang="en-US" sz="1600" b="1" dirty="0">
                <a:ln w="0"/>
                <a:solidFill>
                  <a:schemeClr val="tx1"/>
                </a:solidFill>
                <a:effectLst>
                  <a:outerShdw blurRad="38100" dist="38100" dir="2700000" algn="tl">
                    <a:srgbClr val="000000">
                      <a:alpha val="43137"/>
                    </a:srgbClr>
                  </a:outerShdw>
                </a:effectLst>
              </a:rPr>
              <a:t>Floating point </a:t>
            </a:r>
            <a:r>
              <a:rPr lang="en-US" sz="1600" b="1" dirty="0" smtClean="0">
                <a:ln w="0"/>
                <a:solidFill>
                  <a:schemeClr val="tx1"/>
                </a:solidFill>
                <a:effectLst>
                  <a:outerShdw blurRad="38100" dist="38100" dir="2700000" algn="tl">
                    <a:srgbClr val="000000">
                      <a:alpha val="43137"/>
                    </a:srgbClr>
                  </a:outerShdw>
                </a:effectLst>
              </a:rPr>
              <a:t>errors</a:t>
            </a:r>
          </a:p>
          <a:p>
            <a:pPr marL="285750" lvl="0" indent="-285750">
              <a:buFont typeface="Arial" panose="020B0604020202020204" pitchFamily="34" charset="0"/>
              <a:buChar char="•"/>
            </a:pPr>
            <a:r>
              <a:rPr lang="en-US" sz="1600" b="1" dirty="0">
                <a:ln w="0"/>
                <a:solidFill>
                  <a:schemeClr val="tx1"/>
                </a:solidFill>
                <a:effectLst>
                  <a:outerShdw blurRad="38100" dist="38100" dir="2700000" algn="tl">
                    <a:srgbClr val="000000">
                      <a:alpha val="43137"/>
                    </a:srgbClr>
                  </a:outerShdw>
                </a:effectLst>
              </a:rPr>
              <a:t>Model form </a:t>
            </a:r>
            <a:r>
              <a:rPr lang="en-US" sz="1600" b="1" dirty="0" smtClean="0">
                <a:ln w="0"/>
                <a:solidFill>
                  <a:schemeClr val="tx1"/>
                </a:solidFill>
                <a:effectLst>
                  <a:outerShdw blurRad="38100" dist="38100" dir="2700000" algn="tl">
                    <a:srgbClr val="000000">
                      <a:alpha val="43137"/>
                    </a:srgbClr>
                  </a:outerShdw>
                </a:effectLst>
              </a:rPr>
              <a:t>errors</a:t>
            </a:r>
            <a:endParaRPr lang="en-US" sz="1600" b="1" dirty="0">
              <a:ln w="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077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1355</Words>
  <Application>Microsoft Office PowerPoint</Application>
  <PresentationFormat>Widescreen</PresentationFormat>
  <Paragraphs>265</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Cambria Math</vt:lpstr>
      <vt:lpstr>Office Theme</vt:lpstr>
      <vt:lpstr>Establishing Model Credibility Using Verification and Validation</vt:lpstr>
      <vt:lpstr>Two goals</vt:lpstr>
      <vt:lpstr>Introducing  Verification and Validation</vt:lpstr>
      <vt:lpstr>Models</vt:lpstr>
      <vt:lpstr>PowerPoint Presentation</vt:lpstr>
      <vt:lpstr>Making Decisions</vt:lpstr>
      <vt:lpstr>What is Uncertainty?</vt:lpstr>
      <vt:lpstr>Model Building Process</vt:lpstr>
      <vt:lpstr>Verification and Validation</vt:lpstr>
      <vt:lpstr>ASME and  Verification &amp; Validation</vt:lpstr>
      <vt:lpstr>ASME</vt:lpstr>
      <vt:lpstr>ASME Activity In V&amp;V</vt:lpstr>
      <vt:lpstr>Current Publications</vt:lpstr>
      <vt:lpstr>V&amp;V Symposium</vt:lpstr>
      <vt:lpstr>V&amp;V Journal</vt:lpstr>
      <vt:lpstr>ASME Structure</vt:lpstr>
      <vt:lpstr>ASME V&amp;V 50</vt:lpstr>
      <vt:lpstr>V&amp;V 50 Scope</vt:lpstr>
      <vt:lpstr>V&amp;V 50 working groups</vt:lpstr>
      <vt:lpstr>ASME  - INCOSE interface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2017-01-26T19:15:54Z</dcterms:created>
  <dcterms:modified xsi:type="dcterms:W3CDTF">2017-01-29T02:46:24Z</dcterms:modified>
</cp:coreProperties>
</file>