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82" r:id="rId4"/>
    <p:sldMasterId id="2147484046" r:id="rId5"/>
  </p:sldMasterIdLst>
  <p:notesMasterIdLst>
    <p:notesMasterId r:id="rId18"/>
  </p:notesMasterIdLst>
  <p:handoutMasterIdLst>
    <p:handoutMasterId r:id="rId19"/>
  </p:handoutMasterIdLst>
  <p:sldIdLst>
    <p:sldId id="648" r:id="rId6"/>
    <p:sldId id="915" r:id="rId7"/>
    <p:sldId id="913" r:id="rId8"/>
    <p:sldId id="916" r:id="rId9"/>
    <p:sldId id="911" r:id="rId10"/>
    <p:sldId id="917" r:id="rId11"/>
    <p:sldId id="897" r:id="rId12"/>
    <p:sldId id="918" r:id="rId13"/>
    <p:sldId id="919" r:id="rId14"/>
    <p:sldId id="924" r:id="rId15"/>
    <p:sldId id="925" r:id="rId16"/>
    <p:sldId id="903" r:id="rId17"/>
  </p:sldIdLst>
  <p:sldSz cx="12161838" cy="6858000"/>
  <p:notesSz cx="7019925" cy="9305925"/>
  <p:embeddedFontLst>
    <p:embeddedFont>
      <p:font typeface="Segoe UI Light" pitchFamily="34" charset="0"/>
      <p:regular r:id="rId20"/>
    </p:embeddedFont>
    <p:embeddedFont>
      <p:font typeface="Segoe UI" pitchFamily="34" charset="0"/>
      <p:regular r:id="rId21"/>
      <p:bold r:id="rId22"/>
      <p:italic r:id="rId23"/>
      <p:boldItalic r:id="rId24"/>
    </p:embeddedFont>
    <p:embeddedFont>
      <p:font typeface="Calibri" pitchFamily="34" charset="0"/>
      <p:regular r:id="rId25"/>
      <p:bold r:id="rId26"/>
      <p:italic r:id="rId27"/>
      <p:boldItalic r:id="rId28"/>
    </p:embeddedFont>
    <p:embeddedFont>
      <p:font typeface="Consolas" pitchFamily="49" charset="0"/>
      <p:regular r:id="rId29"/>
      <p:bold r:id="rId30"/>
      <p:italic r:id="rId31"/>
      <p:boldItalic r:id="rId32"/>
    </p:embeddedFont>
    <p:embeddedFont>
      <p:font typeface="Segoe Pro" charset="0"/>
      <p:regular r:id="rId33"/>
      <p:bold r:id="rId34"/>
      <p:italic r:id="rId35"/>
      <p:boldItalic r:id="rId36"/>
    </p:embeddedFont>
  </p:embeddedFontLst>
  <p:defaultTextStyle>
    <a:defPPr>
      <a:defRPr lang="en-US"/>
    </a:defPPr>
    <a:lvl1pPr marL="0" algn="l" defTabSz="913022" rtl="0" eaLnBrk="1" latinLnBrk="0" hangingPunct="1">
      <a:defRPr sz="1900" kern="1200">
        <a:solidFill>
          <a:schemeClr val="tx1"/>
        </a:solidFill>
        <a:latin typeface="+mn-lt"/>
        <a:ea typeface="+mn-ea"/>
        <a:cs typeface="+mn-cs"/>
      </a:defRPr>
    </a:lvl1pPr>
    <a:lvl2pPr marL="456511" algn="l" defTabSz="913022" rtl="0" eaLnBrk="1" latinLnBrk="0" hangingPunct="1">
      <a:defRPr sz="1900" kern="1200">
        <a:solidFill>
          <a:schemeClr val="tx1"/>
        </a:solidFill>
        <a:latin typeface="+mn-lt"/>
        <a:ea typeface="+mn-ea"/>
        <a:cs typeface="+mn-cs"/>
      </a:defRPr>
    </a:lvl2pPr>
    <a:lvl3pPr marL="913022" algn="l" defTabSz="913022" rtl="0" eaLnBrk="1" latinLnBrk="0" hangingPunct="1">
      <a:defRPr sz="1900" kern="1200">
        <a:solidFill>
          <a:schemeClr val="tx1"/>
        </a:solidFill>
        <a:latin typeface="+mn-lt"/>
        <a:ea typeface="+mn-ea"/>
        <a:cs typeface="+mn-cs"/>
      </a:defRPr>
    </a:lvl3pPr>
    <a:lvl4pPr marL="1369533" algn="l" defTabSz="913022" rtl="0" eaLnBrk="1" latinLnBrk="0" hangingPunct="1">
      <a:defRPr sz="1900" kern="1200">
        <a:solidFill>
          <a:schemeClr val="tx1"/>
        </a:solidFill>
        <a:latin typeface="+mn-lt"/>
        <a:ea typeface="+mn-ea"/>
        <a:cs typeface="+mn-cs"/>
      </a:defRPr>
    </a:lvl4pPr>
    <a:lvl5pPr marL="1826044" algn="l" defTabSz="913022" rtl="0" eaLnBrk="1" latinLnBrk="0" hangingPunct="1">
      <a:defRPr sz="1900" kern="1200">
        <a:solidFill>
          <a:schemeClr val="tx1"/>
        </a:solidFill>
        <a:latin typeface="+mn-lt"/>
        <a:ea typeface="+mn-ea"/>
        <a:cs typeface="+mn-cs"/>
      </a:defRPr>
    </a:lvl5pPr>
    <a:lvl6pPr marL="2282555" algn="l" defTabSz="913022" rtl="0" eaLnBrk="1" latinLnBrk="0" hangingPunct="1">
      <a:defRPr sz="1900" kern="1200">
        <a:solidFill>
          <a:schemeClr val="tx1"/>
        </a:solidFill>
        <a:latin typeface="+mn-lt"/>
        <a:ea typeface="+mn-ea"/>
        <a:cs typeface="+mn-cs"/>
      </a:defRPr>
    </a:lvl6pPr>
    <a:lvl7pPr marL="2739066" algn="l" defTabSz="913022" rtl="0" eaLnBrk="1" latinLnBrk="0" hangingPunct="1">
      <a:defRPr sz="1900" kern="1200">
        <a:solidFill>
          <a:schemeClr val="tx1"/>
        </a:solidFill>
        <a:latin typeface="+mn-lt"/>
        <a:ea typeface="+mn-ea"/>
        <a:cs typeface="+mn-cs"/>
      </a:defRPr>
    </a:lvl7pPr>
    <a:lvl8pPr marL="3195578" algn="l" defTabSz="913022" rtl="0" eaLnBrk="1" latinLnBrk="0" hangingPunct="1">
      <a:defRPr sz="1900" kern="1200">
        <a:solidFill>
          <a:schemeClr val="tx1"/>
        </a:solidFill>
        <a:latin typeface="+mn-lt"/>
        <a:ea typeface="+mn-ea"/>
        <a:cs typeface="+mn-cs"/>
      </a:defRPr>
    </a:lvl8pPr>
    <a:lvl9pPr marL="3652089" algn="l" defTabSz="913022"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43">
          <p15:clr>
            <a:srgbClr val="A4A3A4"/>
          </p15:clr>
        </p15:guide>
        <p15:guide id="2" orient="horz" pos="4176">
          <p15:clr>
            <a:srgbClr val="A4A3A4"/>
          </p15:clr>
        </p15:guide>
        <p15:guide id="3" orient="horz" pos="912">
          <p15:clr>
            <a:srgbClr val="A4A3A4"/>
          </p15:clr>
        </p15:guide>
        <p15:guide id="4" orient="horz" pos="1197">
          <p15:clr>
            <a:srgbClr val="A4A3A4"/>
          </p15:clr>
        </p15:guide>
        <p15:guide id="5" orient="horz" pos="1957">
          <p15:clr>
            <a:srgbClr val="A4A3A4"/>
          </p15:clr>
        </p15:guide>
        <p15:guide id="6" orient="horz" pos="2723">
          <p15:clr>
            <a:srgbClr val="A4A3A4"/>
          </p15:clr>
        </p15:guide>
        <p15:guide id="7" orient="horz" pos="2159">
          <p15:clr>
            <a:srgbClr val="A4A3A4"/>
          </p15:clr>
        </p15:guide>
        <p15:guide id="8" orient="horz" pos="3863">
          <p15:clr>
            <a:srgbClr val="A4A3A4"/>
          </p15:clr>
        </p15:guide>
        <p15:guide id="9" orient="horz" pos="3567">
          <p15:clr>
            <a:srgbClr val="A4A3A4"/>
          </p15:clr>
        </p15:guide>
        <p15:guide id="10" pos="128">
          <p15:clr>
            <a:srgbClr val="A4A3A4"/>
          </p15:clr>
        </p15:guide>
        <p15:guide id="11" pos="1764">
          <p15:clr>
            <a:srgbClr val="A4A3A4"/>
          </p15:clr>
        </p15:guide>
        <p15:guide id="12" pos="7537">
          <p15:clr>
            <a:srgbClr val="A4A3A4"/>
          </p15:clr>
        </p15:guide>
        <p15:guide id="13" pos="327">
          <p15:clr>
            <a:srgbClr val="A4A3A4"/>
          </p15:clr>
        </p15:guide>
        <p15:guide id="14" pos="7336">
          <p15:clr>
            <a:srgbClr val="A4A3A4"/>
          </p15:clr>
        </p15:guide>
        <p15:guide id="15" pos="612">
          <p15:clr>
            <a:srgbClr val="A4A3A4"/>
          </p15:clr>
        </p15:guide>
        <p15:guide id="16" pos="7047">
          <p15:clr>
            <a:srgbClr val="A4A3A4"/>
          </p15:clr>
        </p15:guide>
        <p15:guide id="17" pos="3828">
          <p15:clr>
            <a:srgbClr val="A4A3A4"/>
          </p15:clr>
        </p15:guide>
        <p15:guide id="18" pos="2211">
          <p15:clr>
            <a:srgbClr val="A4A3A4"/>
          </p15:clr>
        </p15:guide>
        <p15:guide id="19" pos="3763">
          <p15:clr>
            <a:srgbClr val="A4A3A4"/>
          </p15:clr>
        </p15:guide>
      </p15:sldGuideLst>
    </p:ext>
    <p:ext uri="{2D200454-40CA-4A62-9FC3-DE9A4176ACB9}">
      <p15:notesGuideLst xmlns:p15="http://schemas.microsoft.com/office/powerpoint/2012/main" xmlns="">
        <p15:guide id="1" orient="horz" pos="2931">
          <p15:clr>
            <a:srgbClr val="A4A3A4"/>
          </p15:clr>
        </p15:guide>
        <p15:guide id="2" pos="221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68C5"/>
    <a:srgbClr val="5960A8"/>
    <a:srgbClr val="797A7D"/>
    <a:srgbClr val="D2D2D2"/>
    <a:srgbClr val="002050"/>
    <a:srgbClr val="BBBFD2"/>
    <a:srgbClr val="000000"/>
    <a:srgbClr val="BAD80A"/>
    <a:srgbClr val="6DC2E9"/>
    <a:srgbClr val="6D86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1" autoAdjust="0"/>
    <p:restoredTop sz="90514" autoAdjust="0"/>
  </p:normalViewPr>
  <p:slideViewPr>
    <p:cSldViewPr snapToGrid="0">
      <p:cViewPr>
        <p:scale>
          <a:sx n="69" d="100"/>
          <a:sy n="69" d="100"/>
        </p:scale>
        <p:origin x="-534" y="-798"/>
      </p:cViewPr>
      <p:guideLst>
        <p:guide orient="horz" pos="143"/>
        <p:guide orient="horz" pos="4176"/>
        <p:guide orient="horz" pos="912"/>
        <p:guide orient="horz" pos="1197"/>
        <p:guide orient="horz" pos="1957"/>
        <p:guide orient="horz" pos="2723"/>
        <p:guide orient="horz" pos="2159"/>
        <p:guide orient="horz" pos="3863"/>
        <p:guide orient="horz" pos="3567"/>
        <p:guide pos="128"/>
        <p:guide pos="1764"/>
        <p:guide pos="7537"/>
        <p:guide pos="327"/>
        <p:guide pos="7336"/>
        <p:guide pos="612"/>
        <p:guide pos="7047"/>
        <p:guide pos="3828"/>
        <p:guide pos="2211"/>
        <p:guide pos="3763"/>
      </p:guideLst>
    </p:cSldViewPr>
  </p:slideViewPr>
  <p:notesTextViewPr>
    <p:cViewPr>
      <p:scale>
        <a:sx n="100" d="100"/>
        <a:sy n="100" d="100"/>
      </p:scale>
      <p:origin x="0" y="0"/>
    </p:cViewPr>
  </p:notesTextViewPr>
  <p:sorterViewPr>
    <p:cViewPr>
      <p:scale>
        <a:sx n="93" d="100"/>
        <a:sy n="93" d="100"/>
      </p:scale>
      <p:origin x="0" y="0"/>
    </p:cViewPr>
  </p:sorterViewPr>
  <p:notesViewPr>
    <p:cSldViewPr snapToGrid="0" showGuides="1">
      <p:cViewPr varScale="1">
        <p:scale>
          <a:sx n="82" d="100"/>
          <a:sy n="82" d="100"/>
        </p:scale>
        <p:origin x="-3132" y="-96"/>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font" Target="fonts/font7.fntdata"/><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5.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r>
              <a:rPr lang="en-US" dirty="0" smtClean="0"/>
              <a:t>Microsoft </a:t>
            </a:r>
            <a:r>
              <a:rPr lang="en-US" dirty="0" err="1" smtClean="0"/>
              <a:t>Lync</a:t>
            </a:r>
            <a:endParaRPr lang="en-US" dirty="0"/>
          </a:p>
        </p:txBody>
      </p:sp>
      <p:sp>
        <p:nvSpPr>
          <p:cNvPr id="7" name="Date Placeholder 6"/>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DE219B1A-AE41-483B-A766-69B9363DDA6A}" type="datetimeFigureOut">
              <a:rPr lang="en-US" smtClean="0"/>
              <a:pPr/>
              <a:t>3/20/2015</a:t>
            </a:fld>
            <a:endParaRPr lang="en-US"/>
          </a:p>
        </p:txBody>
      </p:sp>
      <p:sp>
        <p:nvSpPr>
          <p:cNvPr id="8" name="Footer Placeholder 7"/>
          <p:cNvSpPr>
            <a:spLocks noGrp="1"/>
          </p:cNvSpPr>
          <p:nvPr>
            <p:ph type="ftr" sz="quarter" idx="2"/>
          </p:nvPr>
        </p:nvSpPr>
        <p:spPr>
          <a:xfrm>
            <a:off x="0" y="8839013"/>
            <a:ext cx="5931837" cy="372676"/>
          </a:xfrm>
          <a:prstGeom prst="rect">
            <a:avLst/>
          </a:prstGeom>
        </p:spPr>
        <p:txBody>
          <a:bodyPr vert="horz" lIns="0" tIns="46644" rIns="93287" bIns="46644" rtlCol="0" anchor="b"/>
          <a:lstStyle>
            <a:lvl1pPr algn="l">
              <a:defRPr sz="1200"/>
            </a:lvl1pPr>
          </a:lstStyle>
          <a:p>
            <a:pPr marL="236457" defTabSz="932564"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6457" defTabSz="932564"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920136" y="8839014"/>
            <a:ext cx="1098164" cy="465296"/>
          </a:xfrm>
          <a:prstGeom prst="rect">
            <a:avLst/>
          </a:prstGeom>
        </p:spPr>
        <p:txBody>
          <a:bodyPr vert="horz" lIns="93287" tIns="46644" rIns="93287" bIns="46644" rtlCol="0" anchor="b"/>
          <a:lstStyle>
            <a:lvl1pPr algn="r">
              <a:defRPr sz="1200"/>
            </a:lvl1pPr>
          </a:lstStyle>
          <a:p>
            <a:fld id="{0EC9E9D6-92A0-482B-A603-C9BA7FFB8190}" type="slidenum">
              <a:rPr lang="en-US" smtClean="0"/>
              <a:pPr/>
              <a:t>‹#›</a:t>
            </a:fld>
            <a:endParaRPr lang="en-US"/>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Image Placeholder 8"/>
          <p:cNvSpPr>
            <a:spLocks noGrp="1" noRot="1" noChangeAspect="1"/>
          </p:cNvSpPr>
          <p:nvPr>
            <p:ph type="sldImg" idx="2"/>
          </p:nvPr>
        </p:nvSpPr>
        <p:spPr>
          <a:xfrm>
            <a:off x="415925" y="698500"/>
            <a:ext cx="6188075" cy="3489325"/>
          </a:xfrm>
          <a:prstGeom prst="rect">
            <a:avLst/>
          </a:prstGeom>
          <a:noFill/>
          <a:ln w="12700">
            <a:solidFill>
              <a:prstClr val="black"/>
            </a:solidFill>
          </a:ln>
        </p:spPr>
        <p:txBody>
          <a:bodyPr vert="horz" lIns="93287" tIns="46644" rIns="93287" bIns="46644" rtlCol="0" anchor="ctr"/>
          <a:lstStyle/>
          <a:p>
            <a:endParaRPr lang="en-US"/>
          </a:p>
        </p:txBody>
      </p:sp>
      <p:sp>
        <p:nvSpPr>
          <p:cNvPr id="11" name="Date Placeholder 10"/>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D51B1278-D92B-4AF3-A9C1-71DD298190CE}" type="datetimeFigureOut">
              <a:rPr lang="en-US" smtClean="0"/>
              <a:pPr/>
              <a:t>3/20/2015</a:t>
            </a:fld>
            <a:endParaRPr lang="en-US"/>
          </a:p>
        </p:txBody>
      </p:sp>
      <p:sp>
        <p:nvSpPr>
          <p:cNvPr id="12" name="Notes Placeholder 11"/>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6048835" y="8839014"/>
            <a:ext cx="969465" cy="465296"/>
          </a:xfrm>
          <a:prstGeom prst="rect">
            <a:avLst/>
          </a:prstGeom>
        </p:spPr>
        <p:txBody>
          <a:bodyPr vert="horz" lIns="93287" tIns="46644" rIns="93287" bIns="46644" rtlCol="0" anchor="b"/>
          <a:lstStyle>
            <a:lvl1pPr algn="r">
              <a:defRPr sz="1200"/>
            </a:lvl1pPr>
          </a:lstStyle>
          <a:p>
            <a:fld id="{B4008EB6-D09E-4580-8CD6-DDB14511944F}" type="slidenum">
              <a:rPr lang="en-US" smtClean="0"/>
              <a:pPr/>
              <a:t>‹#›</a:t>
            </a:fld>
            <a:endParaRPr lang="en-US" dirty="0"/>
          </a:p>
        </p:txBody>
      </p:sp>
      <p:sp>
        <p:nvSpPr>
          <p:cNvPr id="14" name="Header Placeholder 5"/>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r>
              <a:rPr lang="en-US" dirty="0" smtClean="0"/>
              <a:t>Microsoft </a:t>
            </a:r>
            <a:r>
              <a:rPr lang="en-US" dirty="0" err="1" smtClean="0"/>
              <a:t>Lync</a:t>
            </a:r>
            <a:endParaRPr lang="en-US" dirty="0"/>
          </a:p>
        </p:txBody>
      </p:sp>
      <p:sp>
        <p:nvSpPr>
          <p:cNvPr id="15" name="Footer Placeholder 7"/>
          <p:cNvSpPr>
            <a:spLocks noGrp="1"/>
          </p:cNvSpPr>
          <p:nvPr>
            <p:ph type="ftr" sz="quarter" idx="4"/>
          </p:nvPr>
        </p:nvSpPr>
        <p:spPr>
          <a:xfrm>
            <a:off x="0" y="8839013"/>
            <a:ext cx="5931837" cy="372676"/>
          </a:xfrm>
          <a:prstGeom prst="rect">
            <a:avLst/>
          </a:prstGeom>
        </p:spPr>
        <p:txBody>
          <a:bodyPr vert="horz" lIns="0" tIns="46644" rIns="93287" bIns="46644" rtlCol="0" anchor="b"/>
          <a:lstStyle>
            <a:lvl1pPr algn="l">
              <a:defRPr sz="1200"/>
            </a:lvl1pPr>
          </a:lstStyle>
          <a:p>
            <a:pPr marL="236457" defTabSz="932564"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6457" defTabSz="932564"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3022" rtl="0" eaLnBrk="1" latinLnBrk="0" hangingPunct="1">
      <a:lnSpc>
        <a:spcPct val="90000"/>
      </a:lnSpc>
      <a:spcAft>
        <a:spcPts val="333"/>
      </a:spcAft>
      <a:defRPr sz="900" kern="1200">
        <a:solidFill>
          <a:schemeClr val="tx1"/>
        </a:solidFill>
        <a:latin typeface="Segoe UI Light" pitchFamily="34" charset="0"/>
        <a:ea typeface="+mn-ea"/>
        <a:cs typeface="+mn-cs"/>
      </a:defRPr>
    </a:lvl1pPr>
    <a:lvl2pPr marL="212669" indent="-105673" algn="l" defTabSz="913022"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2pPr>
    <a:lvl3pPr marL="327588" indent="-114921" algn="l" defTabSz="913022"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3pPr>
    <a:lvl4pPr marL="482138" indent="-146622" algn="l" defTabSz="913022"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4pPr>
    <a:lvl5pPr marL="614230" indent="-114921" algn="l" defTabSz="913022"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5pPr>
    <a:lvl6pPr marL="2282555" algn="l" defTabSz="913022" rtl="0" eaLnBrk="1" latinLnBrk="0" hangingPunct="1">
      <a:defRPr sz="1200" kern="1200">
        <a:solidFill>
          <a:schemeClr val="tx1"/>
        </a:solidFill>
        <a:latin typeface="+mn-lt"/>
        <a:ea typeface="+mn-ea"/>
        <a:cs typeface="+mn-cs"/>
      </a:defRPr>
    </a:lvl6pPr>
    <a:lvl7pPr marL="2739066" algn="l" defTabSz="913022" rtl="0" eaLnBrk="1" latinLnBrk="0" hangingPunct="1">
      <a:defRPr sz="1200" kern="1200">
        <a:solidFill>
          <a:schemeClr val="tx1"/>
        </a:solidFill>
        <a:latin typeface="+mn-lt"/>
        <a:ea typeface="+mn-ea"/>
        <a:cs typeface="+mn-cs"/>
      </a:defRPr>
    </a:lvl7pPr>
    <a:lvl8pPr marL="3195578" algn="l" defTabSz="913022" rtl="0" eaLnBrk="1" latinLnBrk="0" hangingPunct="1">
      <a:defRPr sz="1200" kern="1200">
        <a:solidFill>
          <a:schemeClr val="tx1"/>
        </a:solidFill>
        <a:latin typeface="+mn-lt"/>
        <a:ea typeface="+mn-ea"/>
        <a:cs typeface="+mn-cs"/>
      </a:defRPr>
    </a:lvl8pPr>
    <a:lvl9pPr marL="3652089" algn="l" defTabSz="91302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5925" y="698500"/>
            <a:ext cx="6188075" cy="3489325"/>
          </a:xfrm>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D4664A66-7F43-48D1-91D2-AE7A931D6495}" type="datetime1">
              <a:rPr lang="en-US" smtClean="0"/>
              <a:pPr/>
              <a:t>3/20/2015</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
        <p:nvSpPr>
          <p:cNvPr id="8" name="Header Placeholder 5"/>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r>
              <a:rPr lang="en-US" dirty="0" smtClean="0"/>
              <a:t>Microsoft </a:t>
            </a:r>
            <a:r>
              <a:rPr lang="en-US" dirty="0" err="1" smtClean="0"/>
              <a:t>Lync</a:t>
            </a:r>
            <a:endParaRPr lang="en-US" dirty="0"/>
          </a:p>
        </p:txBody>
      </p:sp>
      <p:sp>
        <p:nvSpPr>
          <p:cNvPr id="9" name="Footer Placeholder 7"/>
          <p:cNvSpPr>
            <a:spLocks noGrp="1"/>
          </p:cNvSpPr>
          <p:nvPr>
            <p:ph type="ftr" sz="quarter" idx="4"/>
          </p:nvPr>
        </p:nvSpPr>
        <p:spPr>
          <a:xfrm>
            <a:off x="0" y="8839013"/>
            <a:ext cx="5931837" cy="372676"/>
          </a:xfrm>
          <a:prstGeom prst="rect">
            <a:avLst/>
          </a:prstGeom>
        </p:spPr>
        <p:txBody>
          <a:bodyPr vert="horz" lIns="0" tIns="46644" rIns="93287" bIns="46644" rtlCol="0" anchor="b"/>
          <a:lstStyle>
            <a:lvl1pPr algn="l">
              <a:defRPr sz="1200"/>
            </a:lvl1pPr>
          </a:lstStyle>
          <a:p>
            <a:pPr marL="236457" defTabSz="932564"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6457" defTabSz="932564"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86552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xfrm>
            <a:off x="415925" y="698500"/>
            <a:ext cx="61880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B52693D-1A91-E04D-8013-FD8B22020F21}" type="slidenum">
              <a:rPr lang="en-US"/>
              <a:pPr>
                <a:defRPr/>
              </a:pPr>
              <a:t>5</a:t>
            </a:fld>
            <a:endParaRPr lang="en-US" dirty="0"/>
          </a:p>
        </p:txBody>
      </p:sp>
    </p:spTree>
    <p:extLst>
      <p:ext uri="{BB962C8B-B14F-4D97-AF65-F5344CB8AC3E}">
        <p14:creationId xmlns:p14="http://schemas.microsoft.com/office/powerpoint/2010/main" val="857166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xfrm>
            <a:off x="415925" y="698500"/>
            <a:ext cx="61880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B52693D-1A91-E04D-8013-FD8B22020F21}" type="slidenum">
              <a:rPr lang="en-US"/>
              <a:pPr>
                <a:defRPr/>
              </a:pPr>
              <a:t>7</a:t>
            </a:fld>
            <a:endParaRPr lang="en-US" dirty="0"/>
          </a:p>
        </p:txBody>
      </p:sp>
    </p:spTree>
    <p:extLst>
      <p:ext uri="{BB962C8B-B14F-4D97-AF65-F5344CB8AC3E}">
        <p14:creationId xmlns:p14="http://schemas.microsoft.com/office/powerpoint/2010/main" val="857166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6528" y="2109543"/>
            <a:ext cx="10215119" cy="997196"/>
          </a:xfrm>
        </p:spPr>
        <p:txBody>
          <a:bodyPr anchor="b" anchorCtr="0"/>
          <a:lstStyle>
            <a:lvl1pPr>
              <a:spcBef>
                <a:spcPts val="1200"/>
              </a:spcBef>
              <a:defRPr sz="7200"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6528" y="3425826"/>
            <a:ext cx="10215119" cy="498599"/>
          </a:xfrm>
        </p:spPr>
        <p:txBody>
          <a:bodyPr>
            <a:noAutofit/>
          </a:bodyPr>
          <a:lstStyle>
            <a:lvl1pPr marL="0" indent="0">
              <a:spcBef>
                <a:spcPts val="1200"/>
              </a:spcBef>
              <a:buNone/>
              <a:defRPr spc="-71"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7715949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19547" y="1447801"/>
            <a:ext cx="5421502" cy="1661993"/>
          </a:xfrm>
          <a:prstGeom prst="rect">
            <a:avLst/>
          </a:prstGeom>
        </p:spPr>
        <p:txBody>
          <a:bodyPr>
            <a:noAutofit/>
          </a:bodyPr>
          <a:lstStyle>
            <a:lvl1pPr marL="0" indent="0">
              <a:spcBef>
                <a:spcPts val="1200"/>
              </a:spcBef>
              <a:buNone/>
              <a:defRPr sz="4000" b="0" cap="none" baseline="0">
                <a:solidFill>
                  <a:schemeClr val="tx2"/>
                </a:solidFill>
                <a:latin typeface="+mj-lt"/>
              </a:defRPr>
            </a:lvl1pPr>
            <a:lvl2pPr marL="608599" indent="0">
              <a:buNone/>
              <a:defRPr sz="2700" b="1"/>
            </a:lvl2pPr>
            <a:lvl3pPr marL="1217199" indent="0">
              <a:buNone/>
              <a:defRPr sz="2400" b="1"/>
            </a:lvl3pPr>
            <a:lvl4pPr marL="1825798" indent="0">
              <a:buNone/>
              <a:defRPr sz="2100" b="1"/>
            </a:lvl4pPr>
            <a:lvl5pPr marL="2434397" indent="0">
              <a:buNone/>
              <a:defRPr sz="2100" b="1"/>
            </a:lvl5pPr>
            <a:lvl6pPr marL="3042997" indent="0">
              <a:buNone/>
              <a:defRPr sz="2100" b="1"/>
            </a:lvl6pPr>
            <a:lvl7pPr marL="3651596" indent="0">
              <a:buNone/>
              <a:defRPr sz="2100" b="1"/>
            </a:lvl7pPr>
            <a:lvl8pPr marL="4260194" indent="0">
              <a:buNone/>
              <a:defRPr sz="2100" b="1"/>
            </a:lvl8pPr>
            <a:lvl9pPr marL="4868795"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74448" y="1681906"/>
            <a:ext cx="5472597"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2898" indent="-380374">
              <a:defRPr lang="en-US" sz="2100" kern="1200" dirty="0" smtClean="0">
                <a:solidFill>
                  <a:schemeClr val="bg2">
                    <a:lumMod val="50000"/>
                  </a:schemeClr>
                </a:solidFill>
                <a:latin typeface="+mn-lt"/>
                <a:ea typeface="+mn-ea"/>
                <a:cs typeface="Arial" pitchFamily="34" charset="0"/>
              </a:defRPr>
            </a:lvl2pPr>
            <a:lvl3pPr marL="912898" indent="-228225">
              <a:defRPr lang="en-US" sz="1900" kern="1200" dirty="0" smtClean="0">
                <a:solidFill>
                  <a:schemeClr val="bg2">
                    <a:lumMod val="50000"/>
                  </a:schemeClr>
                </a:solidFill>
                <a:latin typeface="+mn-lt"/>
                <a:ea typeface="+mn-ea"/>
                <a:cs typeface="Arial" pitchFamily="34" charset="0"/>
              </a:defRPr>
            </a:lvl3pPr>
            <a:lvl4pPr marL="1217199" indent="-228225">
              <a:defRPr lang="en-US" sz="1600" kern="1200" dirty="0" smtClean="0">
                <a:solidFill>
                  <a:schemeClr val="bg2">
                    <a:lumMod val="50000"/>
                  </a:schemeClr>
                </a:solidFill>
                <a:latin typeface="+mn-lt"/>
                <a:ea typeface="+mn-ea"/>
                <a:cs typeface="Arial" pitchFamily="34" charset="0"/>
              </a:defRPr>
            </a:lvl4pPr>
            <a:lvl5pPr marL="1445424" indent="-228225">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12" name="Title 11"/>
          <p:cNvSpPr>
            <a:spLocks noGrp="1"/>
          </p:cNvSpPr>
          <p:nvPr>
            <p:ph type="title"/>
          </p:nvPr>
        </p:nvSpPr>
        <p:spPr/>
        <p:txBody>
          <a:bodyPr>
            <a:noAutofit/>
          </a:bodyPr>
          <a:lstStyle>
            <a:lvl1pPr>
              <a:defRPr>
                <a:solidFill>
                  <a:schemeClr val="tx2"/>
                </a:solidFill>
              </a:defRPr>
            </a:lvl1pPr>
          </a:lstStyle>
          <a:p>
            <a:r>
              <a:rPr lang="en-US" dirty="0" smtClean="0"/>
              <a:t>Click to edit Master title style</a:t>
            </a:r>
            <a:endParaRPr lang="en-US" dirty="0"/>
          </a:p>
        </p:txBody>
      </p:sp>
      <p:sp>
        <p:nvSpPr>
          <p:cNvPr id="10" name="Slide Number Placeholder 9"/>
          <p:cNvSpPr>
            <a:spLocks noGrp="1"/>
          </p:cNvSpPr>
          <p:nvPr>
            <p:ph type="sldNum" sz="quarter" idx="12"/>
          </p:nvPr>
        </p:nvSpPr>
        <p:spPr>
          <a:xfrm>
            <a:off x="519547" y="6399557"/>
            <a:ext cx="559445" cy="219456"/>
          </a:xfrm>
          <a:prstGeom prst="rect">
            <a:avLst/>
          </a:prstGeom>
        </p:spPr>
        <p:txBody>
          <a:bodyPr lIns="121720" tIns="60860" rIns="121720" bIns="60860"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Tree>
    <p:extLst>
      <p:ext uri="{BB962C8B-B14F-4D97-AF65-F5344CB8AC3E}">
        <p14:creationId xmlns:p14="http://schemas.microsoft.com/office/powerpoint/2010/main" val="9672116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6194967" y="57150"/>
            <a:ext cx="5966871" cy="6858000"/>
          </a:xfrm>
        </p:spPr>
        <p:txBody>
          <a:bodyPr lIns="182611" anchor="ctr"/>
          <a:lstStyle>
            <a:lvl1pPr marL="0" indent="0" algn="l">
              <a:buNone/>
              <a:defRPr/>
            </a:lvl1pPr>
          </a:lstStyle>
          <a:p>
            <a:r>
              <a:rPr lang="en-US" dirty="0" smtClean="0"/>
              <a:t>Click to insert photo.</a:t>
            </a:r>
            <a:endParaRPr lang="en-US" dirty="0"/>
          </a:p>
        </p:txBody>
      </p:sp>
      <p:sp>
        <p:nvSpPr>
          <p:cNvPr id="3" name="Text Placeholder 2"/>
          <p:cNvSpPr>
            <a:spLocks noGrp="1"/>
          </p:cNvSpPr>
          <p:nvPr>
            <p:ph type="body" idx="1" hasCustomPrompt="1"/>
          </p:nvPr>
        </p:nvSpPr>
        <p:spPr>
          <a:xfrm>
            <a:off x="519547" y="1447801"/>
            <a:ext cx="5421502" cy="1178443"/>
          </a:xfrm>
          <a:prstGeom prst="rect">
            <a:avLst/>
          </a:prstGeom>
        </p:spPr>
        <p:txBody>
          <a:bodyPr>
            <a:noAutofit/>
          </a:bodyPr>
          <a:lstStyle>
            <a:lvl1pPr marL="0" indent="0">
              <a:spcBef>
                <a:spcPts val="1200"/>
              </a:spcBef>
              <a:buNone/>
              <a:defRPr sz="4000" b="0" cap="none" baseline="0">
                <a:solidFill>
                  <a:schemeClr val="tx2"/>
                </a:solidFill>
                <a:latin typeface="+mj-lt"/>
              </a:defRPr>
            </a:lvl1pPr>
            <a:lvl2pPr marL="608599" indent="0">
              <a:buNone/>
              <a:defRPr sz="2700" b="1"/>
            </a:lvl2pPr>
            <a:lvl3pPr marL="1217199" indent="0">
              <a:buNone/>
              <a:defRPr sz="2400" b="1"/>
            </a:lvl3pPr>
            <a:lvl4pPr marL="1825798" indent="0">
              <a:buNone/>
              <a:defRPr sz="2100" b="1"/>
            </a:lvl4pPr>
            <a:lvl5pPr marL="2434397" indent="0">
              <a:buNone/>
              <a:defRPr sz="2100" b="1"/>
            </a:lvl5pPr>
            <a:lvl6pPr marL="3042997" indent="0">
              <a:buNone/>
              <a:defRPr sz="2100" b="1"/>
            </a:lvl6pPr>
            <a:lvl7pPr marL="3651596" indent="0">
              <a:buNone/>
              <a:defRPr sz="2100" b="1"/>
            </a:lvl7pPr>
            <a:lvl8pPr marL="4260194" indent="0">
              <a:buNone/>
              <a:defRPr sz="2100" b="1"/>
            </a:lvl8pPr>
            <a:lvl9pPr marL="4868795" indent="0">
              <a:buNone/>
              <a:defRPr sz="2100"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19547" y="6399557"/>
            <a:ext cx="559445" cy="219456"/>
          </a:xfrm>
          <a:prstGeom prst="rect">
            <a:avLst/>
          </a:prstGeom>
        </p:spPr>
        <p:txBody>
          <a:bodyPr lIns="121720" tIns="60860" rIns="121720" bIns="60860"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
        <p:nvSpPr>
          <p:cNvPr id="9" name="Content Placeholder 5"/>
          <p:cNvSpPr>
            <a:spLocks noGrp="1"/>
          </p:cNvSpPr>
          <p:nvPr>
            <p:ph sz="quarter" idx="13"/>
          </p:nvPr>
        </p:nvSpPr>
        <p:spPr>
          <a:xfrm>
            <a:off x="519548" y="2734986"/>
            <a:ext cx="5432111" cy="609399"/>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2898" indent="-380374">
              <a:defRPr lang="en-US" sz="2100" kern="1200" dirty="0" smtClean="0">
                <a:solidFill>
                  <a:schemeClr val="bg2">
                    <a:lumMod val="50000"/>
                  </a:schemeClr>
                </a:solidFill>
                <a:latin typeface="+mn-lt"/>
                <a:ea typeface="+mn-ea"/>
                <a:cs typeface="Arial" pitchFamily="34" charset="0"/>
              </a:defRPr>
            </a:lvl2pPr>
            <a:lvl3pPr marL="912898" indent="-228225">
              <a:defRPr lang="en-US" sz="1900" kern="1200" dirty="0" smtClean="0">
                <a:solidFill>
                  <a:schemeClr val="bg2">
                    <a:lumMod val="50000"/>
                  </a:schemeClr>
                </a:solidFill>
                <a:latin typeface="+mn-lt"/>
                <a:ea typeface="+mn-ea"/>
                <a:cs typeface="Arial" pitchFamily="34" charset="0"/>
              </a:defRPr>
            </a:lvl3pPr>
            <a:lvl4pPr marL="1217199" indent="-228225">
              <a:defRPr lang="en-US" sz="1600" kern="1200" dirty="0" smtClean="0">
                <a:solidFill>
                  <a:schemeClr val="bg2">
                    <a:lumMod val="50000"/>
                  </a:schemeClr>
                </a:solidFill>
                <a:latin typeface="+mn-lt"/>
                <a:ea typeface="+mn-ea"/>
                <a:cs typeface="Arial" pitchFamily="34" charset="0"/>
              </a:defRPr>
            </a:lvl4pPr>
            <a:lvl5pPr marL="1445424" indent="-228225">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Tree>
    <p:extLst>
      <p:ext uri="{BB962C8B-B14F-4D97-AF65-F5344CB8AC3E}">
        <p14:creationId xmlns:p14="http://schemas.microsoft.com/office/powerpoint/2010/main" val="385724618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04324" y="1447801"/>
            <a:ext cx="5421502" cy="1178443"/>
          </a:xfrm>
          <a:prstGeom prst="rect">
            <a:avLst/>
          </a:prstGeom>
        </p:spPr>
        <p:txBody>
          <a:bodyPr>
            <a:noAutofit/>
          </a:bodyPr>
          <a:lstStyle>
            <a:lvl1pPr marL="0" indent="0">
              <a:spcBef>
                <a:spcPts val="1200"/>
              </a:spcBef>
              <a:buNone/>
              <a:defRPr sz="4000" b="0" cap="none" baseline="0">
                <a:solidFill>
                  <a:schemeClr val="tx2"/>
                </a:solidFill>
                <a:latin typeface="+mj-lt"/>
              </a:defRPr>
            </a:lvl1pPr>
            <a:lvl2pPr marL="608599" indent="0">
              <a:buNone/>
              <a:defRPr sz="2700" b="1"/>
            </a:lvl2pPr>
            <a:lvl3pPr marL="1217199" indent="0">
              <a:buNone/>
              <a:defRPr sz="2400" b="1"/>
            </a:lvl3pPr>
            <a:lvl4pPr marL="1825798" indent="0">
              <a:buNone/>
              <a:defRPr sz="2100" b="1"/>
            </a:lvl4pPr>
            <a:lvl5pPr marL="2434397" indent="0">
              <a:buNone/>
              <a:defRPr sz="2100" b="1"/>
            </a:lvl5pPr>
            <a:lvl6pPr marL="3042997" indent="0">
              <a:buNone/>
              <a:defRPr sz="2100" b="1"/>
            </a:lvl6pPr>
            <a:lvl7pPr marL="3651596" indent="0">
              <a:buNone/>
              <a:defRPr sz="2100" b="1"/>
            </a:lvl7pPr>
            <a:lvl8pPr marL="4260194" indent="0">
              <a:buNone/>
              <a:defRPr sz="2100" b="1"/>
            </a:lvl8pPr>
            <a:lvl9pPr marL="4868795"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04324" y="2734986"/>
            <a:ext cx="5432111" cy="609399"/>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2898" indent="-380374">
              <a:defRPr lang="en-US" sz="2100" kern="1200" dirty="0" smtClean="0">
                <a:solidFill>
                  <a:schemeClr val="bg2">
                    <a:lumMod val="50000"/>
                  </a:schemeClr>
                </a:solidFill>
                <a:latin typeface="+mn-lt"/>
                <a:ea typeface="+mn-ea"/>
                <a:cs typeface="Arial" pitchFamily="34" charset="0"/>
              </a:defRPr>
            </a:lvl2pPr>
            <a:lvl3pPr marL="912898" indent="-228225">
              <a:defRPr lang="en-US" sz="1900" kern="1200" dirty="0" smtClean="0">
                <a:solidFill>
                  <a:schemeClr val="bg2">
                    <a:lumMod val="50000"/>
                  </a:schemeClr>
                </a:solidFill>
                <a:latin typeface="+mn-lt"/>
                <a:ea typeface="+mn-ea"/>
                <a:cs typeface="Arial" pitchFamily="34" charset="0"/>
              </a:defRPr>
            </a:lvl3pPr>
            <a:lvl4pPr marL="1217199" indent="-228225">
              <a:defRPr lang="en-US" sz="1600" kern="1200" dirty="0" smtClean="0">
                <a:solidFill>
                  <a:schemeClr val="bg2">
                    <a:lumMod val="50000"/>
                  </a:schemeClr>
                </a:solidFill>
                <a:latin typeface="+mn-lt"/>
                <a:ea typeface="+mn-ea"/>
                <a:cs typeface="Arial" pitchFamily="34" charset="0"/>
              </a:defRPr>
            </a:lvl4pPr>
            <a:lvl5pPr marL="1445424" indent="-228225">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0" y="0"/>
            <a:ext cx="5966871"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13237559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503" y="0"/>
            <a:ext cx="5973209"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54" tIns="45654" rIns="45654" bIns="45654" numCol="1" spcCol="0" rtlCol="0" fromWordArt="0" anchor="ctr" anchorCtr="0" forceAA="0" compatLnSpc="1">
            <a:prstTxWarp prst="textNoShape">
              <a:avLst/>
            </a:prstTxWarp>
            <a:noAutofit/>
          </a:bodyPr>
          <a:lstStyle/>
          <a:p>
            <a:pPr algn="ctr" defTabSz="912759" fontAlgn="base">
              <a:spcBef>
                <a:spcPct val="0"/>
              </a:spcBef>
              <a:spcAft>
                <a:spcPct val="0"/>
              </a:spcAft>
            </a:pPr>
            <a:endParaRPr lang="en-US" sz="2300" dirty="0" smtClean="0">
              <a:ln>
                <a:solidFill>
                  <a:schemeClr val="accent1"/>
                </a:solidFill>
              </a:ln>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19547" y="1447801"/>
            <a:ext cx="5220816" cy="1661993"/>
          </a:xfrm>
          <a:prstGeom prst="rect">
            <a:avLst/>
          </a:prstGeom>
        </p:spPr>
        <p:txBody>
          <a:bodyPr>
            <a:noAutofit/>
          </a:bodyPr>
          <a:lstStyle>
            <a:lvl1pPr marL="0" indent="0">
              <a:spcBef>
                <a:spcPts val="1200"/>
              </a:spcBef>
              <a:buNone/>
              <a:defRPr sz="4000" b="0" cap="none" baseline="0">
                <a:gradFill>
                  <a:gsLst>
                    <a:gs pos="100000">
                      <a:schemeClr val="bg1"/>
                    </a:gs>
                    <a:gs pos="0">
                      <a:schemeClr val="bg1"/>
                    </a:gs>
                  </a:gsLst>
                  <a:lin ang="5400000" scaled="0"/>
                </a:gradFill>
                <a:latin typeface="+mj-lt"/>
              </a:defRPr>
            </a:lvl1pPr>
            <a:lvl2pPr marL="608599" indent="0">
              <a:buNone/>
              <a:defRPr sz="2700" b="1"/>
            </a:lvl2pPr>
            <a:lvl3pPr marL="1217199" indent="0">
              <a:buNone/>
              <a:defRPr sz="2400" b="1"/>
            </a:lvl3pPr>
            <a:lvl4pPr marL="1825798" indent="0">
              <a:buNone/>
              <a:defRPr sz="2100" b="1"/>
            </a:lvl4pPr>
            <a:lvl5pPr marL="2434397" indent="0">
              <a:buNone/>
              <a:defRPr sz="2100" b="1"/>
            </a:lvl5pPr>
            <a:lvl6pPr marL="3042997" indent="0">
              <a:buNone/>
              <a:defRPr sz="2100" b="1"/>
            </a:lvl6pPr>
            <a:lvl7pPr marL="3651596" indent="0">
              <a:buNone/>
              <a:defRPr sz="2100" b="1"/>
            </a:lvl7pPr>
            <a:lvl8pPr marL="4260194" indent="0">
              <a:buNone/>
              <a:defRPr sz="2100" b="1"/>
            </a:lvl8pPr>
            <a:lvl9pPr marL="4868795"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74448" y="1681906"/>
            <a:ext cx="5472597"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2898" indent="-380374">
              <a:defRPr lang="en-US" sz="2100" kern="1200" dirty="0" smtClean="0">
                <a:solidFill>
                  <a:schemeClr val="bg2">
                    <a:lumMod val="50000"/>
                  </a:schemeClr>
                </a:solidFill>
                <a:latin typeface="+mn-lt"/>
                <a:ea typeface="+mn-ea"/>
                <a:cs typeface="Arial" pitchFamily="34" charset="0"/>
              </a:defRPr>
            </a:lvl2pPr>
            <a:lvl3pPr marL="912898" indent="-228225">
              <a:defRPr lang="en-US" sz="1900" kern="1200" dirty="0" smtClean="0">
                <a:solidFill>
                  <a:schemeClr val="bg2">
                    <a:lumMod val="50000"/>
                  </a:schemeClr>
                </a:solidFill>
                <a:latin typeface="+mn-lt"/>
                <a:ea typeface="+mn-ea"/>
                <a:cs typeface="Arial" pitchFamily="34" charset="0"/>
              </a:defRPr>
            </a:lvl3pPr>
            <a:lvl4pPr marL="1217199" indent="-228225">
              <a:defRPr lang="en-US" sz="1600" kern="1200" dirty="0" smtClean="0">
                <a:solidFill>
                  <a:schemeClr val="bg2">
                    <a:lumMod val="50000"/>
                  </a:schemeClr>
                </a:solidFill>
                <a:latin typeface="+mn-lt"/>
                <a:ea typeface="+mn-ea"/>
                <a:cs typeface="Arial" pitchFamily="34" charset="0"/>
              </a:defRPr>
            </a:lvl4pPr>
            <a:lvl5pPr marL="1445424" indent="-228225">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Tree>
    <p:extLst>
      <p:ext uri="{BB962C8B-B14F-4D97-AF65-F5344CB8AC3E}">
        <p14:creationId xmlns:p14="http://schemas.microsoft.com/office/powerpoint/2010/main" val="12350279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6194967" y="0"/>
            <a:ext cx="5966871" cy="6858000"/>
          </a:xfrm>
        </p:spPr>
        <p:txBody>
          <a:bodyPr lIns="182611" anchor="ctr"/>
          <a:lstStyle>
            <a:lvl1pPr marL="0" indent="0" algn="l">
              <a:buNone/>
              <a:defRPr/>
            </a:lvl1pPr>
          </a:lstStyle>
          <a:p>
            <a:r>
              <a:rPr lang="en-US" dirty="0" smtClean="0"/>
              <a:t>Click to insert photo.</a:t>
            </a:r>
            <a:endParaRPr lang="en-US" dirty="0"/>
          </a:p>
        </p:txBody>
      </p:sp>
      <p:sp>
        <p:nvSpPr>
          <p:cNvPr id="7" name="Rectangle 6"/>
          <p:cNvSpPr/>
          <p:nvPr userDrawn="1"/>
        </p:nvSpPr>
        <p:spPr bwMode="white">
          <a:xfrm>
            <a:off x="0" y="0"/>
            <a:ext cx="6206054"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54" tIns="45654" rIns="45654" bIns="45654" numCol="1" spcCol="0" rtlCol="0" fromWordArt="0" anchor="ctr" anchorCtr="0" forceAA="0" compatLnSpc="1">
            <a:prstTxWarp prst="textNoShape">
              <a:avLst/>
            </a:prstTxWarp>
            <a:noAutofit/>
          </a:bodyPr>
          <a:lstStyle/>
          <a:p>
            <a:pPr algn="ctr" defTabSz="912759" fontAlgn="base">
              <a:spcBef>
                <a:spcPct val="0"/>
              </a:spcBef>
              <a:spcAft>
                <a:spcPct val="0"/>
              </a:spcAft>
            </a:pPr>
            <a:endParaRPr lang="en-US" sz="23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19547" y="1447801"/>
            <a:ext cx="5421502" cy="1178443"/>
          </a:xfrm>
          <a:prstGeom prst="rect">
            <a:avLst/>
          </a:prstGeom>
        </p:spPr>
        <p:txBody>
          <a:bodyPr>
            <a:noAutofit/>
          </a:bodyPr>
          <a:lstStyle>
            <a:lvl1pPr marL="0" indent="0">
              <a:spcBef>
                <a:spcPts val="1200"/>
              </a:spcBef>
              <a:buNone/>
              <a:defRPr sz="4000" b="0" cap="none" baseline="0">
                <a:gradFill>
                  <a:gsLst>
                    <a:gs pos="100000">
                      <a:schemeClr val="bg1"/>
                    </a:gs>
                    <a:gs pos="0">
                      <a:schemeClr val="bg1"/>
                    </a:gs>
                  </a:gsLst>
                  <a:lin ang="5400000" scaled="0"/>
                </a:gradFill>
                <a:latin typeface="+mj-lt"/>
              </a:defRPr>
            </a:lvl1pPr>
            <a:lvl2pPr marL="608599" indent="0">
              <a:buNone/>
              <a:defRPr sz="2700" b="1"/>
            </a:lvl2pPr>
            <a:lvl3pPr marL="1217199" indent="0">
              <a:buNone/>
              <a:defRPr sz="2400" b="1"/>
            </a:lvl3pPr>
            <a:lvl4pPr marL="1825798" indent="0">
              <a:buNone/>
              <a:defRPr sz="2100" b="1"/>
            </a:lvl4pPr>
            <a:lvl5pPr marL="2434397" indent="0">
              <a:buNone/>
              <a:defRPr sz="2100" b="1"/>
            </a:lvl5pPr>
            <a:lvl6pPr marL="3042997" indent="0">
              <a:buNone/>
              <a:defRPr sz="2100" b="1"/>
            </a:lvl6pPr>
            <a:lvl7pPr marL="3651596" indent="0">
              <a:buNone/>
              <a:defRPr sz="2100" b="1"/>
            </a:lvl7pPr>
            <a:lvl8pPr marL="4260194" indent="0">
              <a:buNone/>
              <a:defRPr sz="2100" b="1"/>
            </a:lvl8pPr>
            <a:lvl9pPr marL="4868795"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19548" y="2734986"/>
            <a:ext cx="5432111" cy="609399"/>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2898" indent="-380374">
              <a:defRPr lang="en-US" sz="2100" kern="1200" dirty="0" smtClean="0">
                <a:solidFill>
                  <a:schemeClr val="bg2">
                    <a:lumMod val="50000"/>
                  </a:schemeClr>
                </a:solidFill>
                <a:latin typeface="+mn-lt"/>
                <a:ea typeface="+mn-ea"/>
                <a:cs typeface="Arial" pitchFamily="34" charset="0"/>
              </a:defRPr>
            </a:lvl2pPr>
            <a:lvl3pPr marL="912898" indent="-228225">
              <a:defRPr lang="en-US" sz="1900" kern="1200" dirty="0" smtClean="0">
                <a:solidFill>
                  <a:schemeClr val="bg2">
                    <a:lumMod val="50000"/>
                  </a:schemeClr>
                </a:solidFill>
                <a:latin typeface="+mn-lt"/>
                <a:ea typeface="+mn-ea"/>
                <a:cs typeface="Arial" pitchFamily="34" charset="0"/>
              </a:defRPr>
            </a:lvl3pPr>
            <a:lvl4pPr marL="1217199" indent="-228225">
              <a:defRPr lang="en-US" sz="1600" kern="1200" dirty="0" smtClean="0">
                <a:solidFill>
                  <a:schemeClr val="bg2">
                    <a:lumMod val="50000"/>
                  </a:schemeClr>
                </a:solidFill>
                <a:latin typeface="+mn-lt"/>
                <a:ea typeface="+mn-ea"/>
                <a:cs typeface="Arial" pitchFamily="34" charset="0"/>
              </a:defRPr>
            </a:lvl4pPr>
            <a:lvl5pPr marL="1445424" indent="-228225">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Tree>
    <p:extLst>
      <p:ext uri="{BB962C8B-B14F-4D97-AF65-F5344CB8AC3E}">
        <p14:creationId xmlns:p14="http://schemas.microsoft.com/office/powerpoint/2010/main" val="269267222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5954201" y="0"/>
            <a:ext cx="6207637"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54" tIns="45654" rIns="45654" bIns="45654" numCol="1" spcCol="0" rtlCol="0" fromWordArt="0" anchor="ctr" anchorCtr="0" forceAA="0" compatLnSpc="1">
            <a:prstTxWarp prst="textNoShape">
              <a:avLst/>
            </a:prstTxWarp>
            <a:noAutofit/>
          </a:bodyPr>
          <a:lstStyle/>
          <a:p>
            <a:pPr algn="ctr" defTabSz="912759" fontAlgn="base">
              <a:spcBef>
                <a:spcPct val="0"/>
              </a:spcBef>
              <a:spcAft>
                <a:spcPct val="0"/>
              </a:spcAft>
            </a:pPr>
            <a:endParaRPr lang="en-US" sz="23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04324" y="1447801"/>
            <a:ext cx="5421502" cy="1178443"/>
          </a:xfrm>
          <a:prstGeom prst="rect">
            <a:avLst/>
          </a:prstGeom>
        </p:spPr>
        <p:txBody>
          <a:bodyPr>
            <a:noAutofit/>
          </a:bodyPr>
          <a:lstStyle>
            <a:lvl1pPr marL="0" indent="0">
              <a:spcBef>
                <a:spcPts val="1200"/>
              </a:spcBef>
              <a:buNone/>
              <a:defRPr sz="4000" b="0" cap="none" baseline="0">
                <a:gradFill>
                  <a:gsLst>
                    <a:gs pos="100000">
                      <a:schemeClr val="bg1"/>
                    </a:gs>
                    <a:gs pos="0">
                      <a:schemeClr val="bg1"/>
                    </a:gs>
                  </a:gsLst>
                  <a:lin ang="5400000" scaled="0"/>
                </a:gradFill>
                <a:latin typeface="+mj-lt"/>
              </a:defRPr>
            </a:lvl1pPr>
            <a:lvl2pPr marL="608599" indent="0">
              <a:buNone/>
              <a:defRPr sz="2700" b="1"/>
            </a:lvl2pPr>
            <a:lvl3pPr marL="1217199" indent="0">
              <a:buNone/>
              <a:defRPr sz="2400" b="1"/>
            </a:lvl3pPr>
            <a:lvl4pPr marL="1825798" indent="0">
              <a:buNone/>
              <a:defRPr sz="2100" b="1"/>
            </a:lvl4pPr>
            <a:lvl5pPr marL="2434397" indent="0">
              <a:buNone/>
              <a:defRPr sz="2100" b="1"/>
            </a:lvl5pPr>
            <a:lvl6pPr marL="3042997" indent="0">
              <a:buNone/>
              <a:defRPr sz="2100" b="1"/>
            </a:lvl6pPr>
            <a:lvl7pPr marL="3651596" indent="0">
              <a:buNone/>
              <a:defRPr sz="2100" b="1"/>
            </a:lvl7pPr>
            <a:lvl8pPr marL="4260194" indent="0">
              <a:buNone/>
              <a:defRPr sz="2100" b="1"/>
            </a:lvl8pPr>
            <a:lvl9pPr marL="4868795"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04324" y="2734986"/>
            <a:ext cx="5432111" cy="609399"/>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2898" indent="-380374">
              <a:defRPr lang="en-US" sz="2100" kern="1200" dirty="0" smtClean="0">
                <a:solidFill>
                  <a:schemeClr val="bg2">
                    <a:lumMod val="50000"/>
                  </a:schemeClr>
                </a:solidFill>
                <a:latin typeface="+mn-lt"/>
                <a:ea typeface="+mn-ea"/>
                <a:cs typeface="Arial" pitchFamily="34" charset="0"/>
              </a:defRPr>
            </a:lvl2pPr>
            <a:lvl3pPr marL="912898" indent="-228225">
              <a:defRPr lang="en-US" sz="1900" kern="1200" dirty="0" smtClean="0">
                <a:solidFill>
                  <a:schemeClr val="bg2">
                    <a:lumMod val="50000"/>
                  </a:schemeClr>
                </a:solidFill>
                <a:latin typeface="+mn-lt"/>
                <a:ea typeface="+mn-ea"/>
                <a:cs typeface="Arial" pitchFamily="34" charset="0"/>
              </a:defRPr>
            </a:lvl3pPr>
            <a:lvl4pPr marL="1217199" indent="-228225">
              <a:defRPr lang="en-US" sz="1600" kern="1200" dirty="0" smtClean="0">
                <a:solidFill>
                  <a:schemeClr val="bg2">
                    <a:lumMod val="50000"/>
                  </a:schemeClr>
                </a:solidFill>
                <a:latin typeface="+mn-lt"/>
                <a:ea typeface="+mn-ea"/>
                <a:cs typeface="Arial" pitchFamily="34" charset="0"/>
              </a:defRPr>
            </a:lvl4pPr>
            <a:lvl5pPr marL="1445424" indent="-228225">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0" y="0"/>
            <a:ext cx="5966871" cy="6858000"/>
          </a:xfrm>
        </p:spPr>
        <p:txBody>
          <a:bodyPr lIns="182611"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27959698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0" y="857249"/>
            <a:ext cx="12161838" cy="512445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54" tIns="45654" rIns="45654" bIns="45654" numCol="1" spcCol="0" rtlCol="0" fromWordArt="0" anchor="ctr" anchorCtr="0" forceAA="0" compatLnSpc="1">
            <a:prstTxWarp prst="textNoShape">
              <a:avLst/>
            </a:prstTxWarp>
            <a:noAutofit/>
          </a:bodyPr>
          <a:lstStyle/>
          <a:p>
            <a:pPr algn="ctr" defTabSz="912759" fontAlgn="base">
              <a:spcBef>
                <a:spcPct val="0"/>
              </a:spcBef>
              <a:spcAft>
                <a:spcPct val="0"/>
              </a:spcAft>
            </a:pPr>
            <a:endParaRPr lang="en-US" sz="23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19547" y="1358054"/>
            <a:ext cx="11127497" cy="2863073"/>
          </a:xfrm>
          <a:prstGeom prst="rect">
            <a:avLst/>
          </a:prstGeom>
        </p:spPr>
        <p:txBody>
          <a:bodyPr>
            <a:normAutofit/>
          </a:bodyPr>
          <a:lstStyle>
            <a:lvl1pPr marL="0" indent="0">
              <a:lnSpc>
                <a:spcPct val="90000"/>
              </a:lnSpc>
              <a:spcBef>
                <a:spcPts val="1200"/>
              </a:spcBef>
              <a:buNone/>
              <a:defRPr sz="64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19547" y="6399557"/>
            <a:ext cx="559445" cy="219456"/>
          </a:xfrm>
          <a:prstGeom prst="rect">
            <a:avLst/>
          </a:prstGeom>
        </p:spPr>
        <p:txBody>
          <a:bodyPr lIns="121720" tIns="60860" rIns="121720" bIns="60860"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
        <p:nvSpPr>
          <p:cNvPr id="11" name="Content Placeholder 4"/>
          <p:cNvSpPr>
            <a:spLocks noGrp="1"/>
          </p:cNvSpPr>
          <p:nvPr>
            <p:ph sz="quarter" idx="13"/>
          </p:nvPr>
        </p:nvSpPr>
        <p:spPr>
          <a:xfrm>
            <a:off x="519547" y="4343401"/>
            <a:ext cx="11127497" cy="470747"/>
          </a:xfrm>
          <a:prstGeom prst="rect">
            <a:avLst/>
          </a:prstGeom>
        </p:spPr>
        <p:txBody>
          <a:bodyPr>
            <a:normAutofit/>
          </a:bodyPr>
          <a:lstStyle>
            <a:lvl1pPr marL="0" indent="0">
              <a:lnSpc>
                <a:spcPct val="90000"/>
              </a:lnSpc>
              <a:spcBef>
                <a:spcPts val="1200"/>
              </a:spcBef>
              <a:buNone/>
              <a:defRPr sz="36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dirty="0" smtClean="0"/>
              <a:t>Click to edit Master text styles</a:t>
            </a:r>
          </a:p>
        </p:txBody>
      </p:sp>
    </p:spTree>
    <p:extLst>
      <p:ext uri="{BB962C8B-B14F-4D97-AF65-F5344CB8AC3E}">
        <p14:creationId xmlns:p14="http://schemas.microsoft.com/office/powerpoint/2010/main" val="254261548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4" name="Slide Number Placeholder 9"/>
          <p:cNvSpPr>
            <a:spLocks noGrp="1"/>
          </p:cNvSpPr>
          <p:nvPr>
            <p:ph type="sldNum" sz="quarter" idx="12"/>
          </p:nvPr>
        </p:nvSpPr>
        <p:spPr>
          <a:xfrm>
            <a:off x="519547" y="6399557"/>
            <a:ext cx="559445" cy="219456"/>
          </a:xfrm>
          <a:prstGeom prst="rect">
            <a:avLst/>
          </a:prstGeom>
        </p:spPr>
        <p:txBody>
          <a:bodyPr lIns="121720" tIns="60860" rIns="121720" bIns="60860"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smtClean="0"/>
              <a:t>Slide for Developer Code</a:t>
            </a:r>
            <a:endParaRPr lang="en-US" dirty="0"/>
          </a:p>
        </p:txBody>
      </p:sp>
      <p:sp>
        <p:nvSpPr>
          <p:cNvPr id="3" name="Rectangle 2"/>
          <p:cNvSpPr/>
          <p:nvPr userDrawn="1"/>
        </p:nvSpPr>
        <p:spPr bwMode="hidden">
          <a:xfrm>
            <a:off x="0" y="1155941"/>
            <a:ext cx="12161838"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54" tIns="45654" rIns="45654" bIns="45654" numCol="1" spcCol="0" rtlCol="0" fromWordArt="0" anchor="ctr" anchorCtr="0" forceAA="0" compatLnSpc="1">
            <a:prstTxWarp prst="textNoShape">
              <a:avLst/>
            </a:prstTxWarp>
            <a:noAutofit/>
          </a:bodyPr>
          <a:lstStyle/>
          <a:p>
            <a:pPr algn="ctr" defTabSz="91275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7171" y="1447800"/>
            <a:ext cx="11127497" cy="1988237"/>
          </a:xfrm>
        </p:spPr>
        <p:txBody>
          <a:bodyPr/>
          <a:lstStyle>
            <a:lvl1pPr marL="0" indent="0">
              <a:lnSpc>
                <a:spcPct val="90000"/>
              </a:lnSpc>
              <a:spcBef>
                <a:spcPts val="1200"/>
              </a:spcBef>
              <a:buNone/>
              <a:defRPr sz="3200">
                <a:gradFill>
                  <a:gsLst>
                    <a:gs pos="1250">
                      <a:srgbClr val="000000"/>
                    </a:gs>
                    <a:gs pos="100000">
                      <a:srgbClr val="000000"/>
                    </a:gs>
                  </a:gsLst>
                  <a:lin ang="5400000" scaled="0"/>
                </a:gradFill>
                <a:latin typeface="Consolas" pitchFamily="49" charset="0"/>
                <a:cs typeface="Consolas" pitchFamily="49" charset="0"/>
              </a:defRPr>
            </a:lvl1pPr>
            <a:lvl2pPr marL="339227" indent="0">
              <a:lnSpc>
                <a:spcPct val="90000"/>
              </a:lnSpc>
              <a:spcBef>
                <a:spcPts val="1200"/>
              </a:spcBef>
              <a:buNone/>
              <a:defRPr>
                <a:gradFill>
                  <a:gsLst>
                    <a:gs pos="1250">
                      <a:srgbClr val="000000"/>
                    </a:gs>
                    <a:gs pos="100000">
                      <a:srgbClr val="000000"/>
                    </a:gs>
                  </a:gsLst>
                  <a:lin ang="5400000" scaled="0"/>
                </a:gradFill>
                <a:latin typeface="Consolas" pitchFamily="49" charset="0"/>
                <a:cs typeface="Consolas" pitchFamily="49" charset="0"/>
              </a:defRPr>
            </a:lvl2pPr>
            <a:lvl3pPr marL="572247" indent="0">
              <a:lnSpc>
                <a:spcPct val="90000"/>
              </a:lnSpc>
              <a:spcBef>
                <a:spcPts val="1200"/>
              </a:spcBef>
              <a:buNone/>
              <a:defRPr>
                <a:gradFill>
                  <a:gsLst>
                    <a:gs pos="1250">
                      <a:srgbClr val="000000"/>
                    </a:gs>
                    <a:gs pos="100000">
                      <a:srgbClr val="000000"/>
                    </a:gs>
                  </a:gsLst>
                  <a:lin ang="5400000" scaled="0"/>
                </a:gradFill>
                <a:latin typeface="Consolas" pitchFamily="49" charset="0"/>
                <a:cs typeface="Consolas" pitchFamily="49" charset="0"/>
              </a:defRPr>
            </a:lvl3pPr>
            <a:lvl4pPr marL="797342" indent="0">
              <a:lnSpc>
                <a:spcPct val="90000"/>
              </a:lnSpc>
              <a:spcBef>
                <a:spcPts val="1200"/>
              </a:spcBef>
              <a:buNone/>
              <a:defRPr>
                <a:gradFill>
                  <a:gsLst>
                    <a:gs pos="1250">
                      <a:srgbClr val="000000"/>
                    </a:gs>
                    <a:gs pos="100000">
                      <a:srgbClr val="000000"/>
                    </a:gs>
                  </a:gsLst>
                  <a:lin ang="5400000" scaled="0"/>
                </a:gradFill>
                <a:latin typeface="Consolas" pitchFamily="49" charset="0"/>
                <a:cs typeface="Consolas" pitchFamily="49" charset="0"/>
              </a:defRPr>
            </a:lvl4pPr>
            <a:lvl5pPr marL="1028777" indent="0">
              <a:lnSpc>
                <a:spcPct val="90000"/>
              </a:lnSpc>
              <a:spcBef>
                <a:spcPts val="1200"/>
              </a:spcBef>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964" y="2819604"/>
            <a:ext cx="11124328" cy="1218795"/>
          </a:xfrm>
        </p:spPr>
        <p:txBody>
          <a:bodyPr anchor="b" anchorCtr="0"/>
          <a:lstStyle>
            <a:lvl1pPr>
              <a:spcBef>
                <a:spcPts val="1200"/>
              </a:spcBef>
              <a:defRPr sz="8800" spc="-300"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2065750825"/>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19547" y="228600"/>
            <a:ext cx="11127497"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7964" y="1447799"/>
            <a:ext cx="11124328" cy="2043636"/>
          </a:xfrm>
          <a:prstGeom prst="rect">
            <a:avLst/>
          </a:prstGeom>
        </p:spPr>
        <p:txBody>
          <a:bodyPr/>
          <a:lstStyle>
            <a:lvl1pPr marL="342397" indent="-342397">
              <a:spcBef>
                <a:spcPts val="1200"/>
              </a:spcBef>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7727" indent="-285331">
              <a:spcBef>
                <a:spcPts val="1200"/>
              </a:spcBef>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3058" indent="-285331">
              <a:spcBef>
                <a:spcPts val="1200"/>
              </a:spcBef>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1323" indent="-228265">
              <a:spcBef>
                <a:spcPts val="1200"/>
              </a:spcBef>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69588" indent="-228265">
              <a:spcBef>
                <a:spcPts val="1200"/>
              </a:spcBef>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238876"/>
            <a:ext cx="12161839" cy="619125"/>
          </a:xfrm>
          <a:prstGeom prst="rect">
            <a:avLst/>
          </a:prstGeom>
          <a:solidFill>
            <a:srgbClr val="FFFF99"/>
          </a:solidFill>
        </p:spPr>
        <p:txBody>
          <a:bodyPr wrap="square" lIns="152171" tIns="76085" rIns="152171" bIns="76085" anchor="b" anchorCtr="0">
            <a:noAutofit/>
          </a:bodyPr>
          <a:lstStyle>
            <a:lvl1pPr algn="r">
              <a:buFont typeface="Arial" pitchFamily="34" charset="0"/>
              <a:buNone/>
              <a:defRPr sz="36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3530996961"/>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Medium Blue">
    <p:bg>
      <p:bgPr>
        <a:solidFill>
          <a:srgbClr val="4668C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6528" y="2109543"/>
            <a:ext cx="10215119" cy="997196"/>
          </a:xfrm>
          <a:prstGeom prst="rect">
            <a:avLst/>
          </a:prstGeom>
        </p:spPr>
        <p:txBody>
          <a:bodyPr lIns="91306" tIns="45654" rIns="91306" bIns="45654" anchor="b" anchorCtr="0"/>
          <a:lstStyle>
            <a:lvl1pPr>
              <a:spcBef>
                <a:spcPts val="1200"/>
              </a:spcBef>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6528" y="3425826"/>
            <a:ext cx="10215119" cy="498599"/>
          </a:xfrm>
          <a:prstGeom prst="rect">
            <a:avLst/>
          </a:prstGeom>
        </p:spPr>
        <p:txBody>
          <a:bodyPr lIns="91306" tIns="45654" rIns="91306" bIns="45654">
            <a:noAutofit/>
          </a:bodyPr>
          <a:lstStyle>
            <a:lvl1pPr marL="0" indent="0">
              <a:spcBef>
                <a:spcPts val="1200"/>
              </a:spcBef>
              <a:buNone/>
              <a:defRPr spc="-71"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spTree>
    <p:extLst>
      <p:ext uri="{BB962C8B-B14F-4D97-AF65-F5344CB8AC3E}">
        <p14:creationId xmlns:p14="http://schemas.microsoft.com/office/powerpoint/2010/main" val="9302212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Slide Dark Blue">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6528" y="2109543"/>
            <a:ext cx="10215119" cy="997196"/>
          </a:xfrm>
          <a:prstGeom prst="rect">
            <a:avLst/>
          </a:prstGeom>
        </p:spPr>
        <p:txBody>
          <a:bodyPr lIns="91306" tIns="45654" rIns="91306" bIns="45654" anchor="b" anchorCtr="0"/>
          <a:lstStyle>
            <a:lvl1pPr>
              <a:spcBef>
                <a:spcPts val="1200"/>
              </a:spcBef>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6528" y="3425826"/>
            <a:ext cx="10215119" cy="498599"/>
          </a:xfrm>
          <a:prstGeom prst="rect">
            <a:avLst/>
          </a:prstGeom>
        </p:spPr>
        <p:txBody>
          <a:bodyPr lIns="91306" tIns="45654" rIns="91306" bIns="45654">
            <a:noAutofit/>
          </a:bodyPr>
          <a:lstStyle>
            <a:lvl1pPr marL="0" indent="0">
              <a:spcBef>
                <a:spcPts val="1200"/>
              </a:spcBef>
              <a:buNone/>
              <a:defRPr spc="-71"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sp>
        <p:nvSpPr>
          <p:cNvPr id="8" name="TextBox 7"/>
          <p:cNvSpPr txBox="1"/>
          <p:nvPr userDrawn="1"/>
        </p:nvSpPr>
        <p:spPr>
          <a:xfrm>
            <a:off x="10591806" y="5974056"/>
            <a:ext cx="1517904" cy="859536"/>
          </a:xfrm>
          <a:prstGeom prst="rect">
            <a:avLst/>
          </a:prstGeom>
          <a:noFill/>
        </p:spPr>
        <p:txBody>
          <a:bodyPr wrap="square" lIns="0" tIns="0" rIns="0" bIns="0" rtlCol="0" anchor="ctr">
            <a:spAutoFit/>
          </a:bodyPr>
          <a:lstStyle/>
          <a:p>
            <a:pPr algn="ctr"/>
            <a:r>
              <a:rPr lang="en-US" sz="3900" spc="-70" dirty="0" smtClean="0">
                <a:solidFill>
                  <a:schemeClr val="tx1"/>
                </a:solidFill>
                <a:latin typeface="Segoe Pro" pitchFamily="34" charset="0"/>
              </a:rPr>
              <a:t>Visio</a:t>
            </a:r>
          </a:p>
        </p:txBody>
      </p:sp>
    </p:spTree>
    <p:extLst>
      <p:ext uri="{BB962C8B-B14F-4D97-AF65-F5344CB8AC3E}">
        <p14:creationId xmlns:p14="http://schemas.microsoft.com/office/powerpoint/2010/main" val="32742735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Slide Dark Purpl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6528" y="2109543"/>
            <a:ext cx="10215119" cy="997196"/>
          </a:xfrm>
          <a:prstGeom prst="rect">
            <a:avLst/>
          </a:prstGeom>
        </p:spPr>
        <p:txBody>
          <a:bodyPr lIns="91306" tIns="45654" rIns="91306" bIns="45654" anchor="b" anchorCtr="0"/>
          <a:lstStyle>
            <a:lvl1pPr>
              <a:spcBef>
                <a:spcPts val="1200"/>
              </a:spcBef>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6528" y="3425826"/>
            <a:ext cx="10215119" cy="498599"/>
          </a:xfrm>
          <a:prstGeom prst="rect">
            <a:avLst/>
          </a:prstGeom>
        </p:spPr>
        <p:txBody>
          <a:bodyPr lIns="91306" tIns="45654" rIns="91306" bIns="45654">
            <a:noAutofit/>
          </a:bodyPr>
          <a:lstStyle>
            <a:lvl1pPr marL="0" indent="0">
              <a:spcBef>
                <a:spcPts val="1200"/>
              </a:spcBef>
              <a:buNone/>
              <a:defRPr spc="-71"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sp>
        <p:nvSpPr>
          <p:cNvPr id="6" name="TextBox 5"/>
          <p:cNvSpPr txBox="1"/>
          <p:nvPr userDrawn="1"/>
        </p:nvSpPr>
        <p:spPr>
          <a:xfrm>
            <a:off x="10591806" y="5974056"/>
            <a:ext cx="1517904" cy="859536"/>
          </a:xfrm>
          <a:prstGeom prst="rect">
            <a:avLst/>
          </a:prstGeom>
          <a:noFill/>
        </p:spPr>
        <p:txBody>
          <a:bodyPr wrap="square" lIns="0" tIns="0" rIns="0" bIns="0" rtlCol="0" anchor="ctr">
            <a:spAutoFit/>
          </a:bodyPr>
          <a:lstStyle/>
          <a:p>
            <a:pPr algn="ctr"/>
            <a:r>
              <a:rPr lang="en-US" sz="3900" spc="-70" dirty="0" smtClean="0">
                <a:solidFill>
                  <a:schemeClr val="tx1"/>
                </a:solidFill>
                <a:latin typeface="Segoe Pro" pitchFamily="34" charset="0"/>
              </a:rPr>
              <a:t>Visio</a:t>
            </a:r>
          </a:p>
        </p:txBody>
      </p:sp>
    </p:spTree>
    <p:extLst>
      <p:ext uri="{BB962C8B-B14F-4D97-AF65-F5344CB8AC3E}">
        <p14:creationId xmlns:p14="http://schemas.microsoft.com/office/powerpoint/2010/main" val="12596783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Slide Light Purpl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6528" y="2109543"/>
            <a:ext cx="10215119" cy="997196"/>
          </a:xfrm>
          <a:prstGeom prst="rect">
            <a:avLst/>
          </a:prstGeom>
        </p:spPr>
        <p:txBody>
          <a:bodyPr lIns="91306" tIns="45654" rIns="91306" bIns="45654" anchor="b" anchorCtr="0"/>
          <a:lstStyle>
            <a:lvl1pPr>
              <a:spcBef>
                <a:spcPts val="1200"/>
              </a:spcBef>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6528" y="3425826"/>
            <a:ext cx="10215119" cy="498599"/>
          </a:xfrm>
          <a:prstGeom prst="rect">
            <a:avLst/>
          </a:prstGeom>
        </p:spPr>
        <p:txBody>
          <a:bodyPr lIns="91306" tIns="45654" rIns="91306" bIns="45654">
            <a:noAutofit/>
          </a:bodyPr>
          <a:lstStyle>
            <a:lvl1pPr marL="0" indent="0">
              <a:spcBef>
                <a:spcPts val="1200"/>
              </a:spcBef>
              <a:buNone/>
              <a:defRPr spc="-71"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sp>
        <p:nvSpPr>
          <p:cNvPr id="6" name="TextBox 5"/>
          <p:cNvSpPr txBox="1"/>
          <p:nvPr userDrawn="1"/>
        </p:nvSpPr>
        <p:spPr>
          <a:xfrm>
            <a:off x="10591806" y="5974056"/>
            <a:ext cx="1517904" cy="859536"/>
          </a:xfrm>
          <a:prstGeom prst="rect">
            <a:avLst/>
          </a:prstGeom>
          <a:noFill/>
        </p:spPr>
        <p:txBody>
          <a:bodyPr wrap="square" lIns="0" tIns="0" rIns="0" bIns="0" rtlCol="0" anchor="ctr">
            <a:spAutoFit/>
          </a:bodyPr>
          <a:lstStyle/>
          <a:p>
            <a:pPr algn="ctr"/>
            <a:r>
              <a:rPr lang="en-US" sz="3900" spc="-70" dirty="0" smtClean="0">
                <a:solidFill>
                  <a:schemeClr val="tx1"/>
                </a:solidFill>
                <a:latin typeface="Segoe Pro" pitchFamily="34" charset="0"/>
              </a:rPr>
              <a:t>Visio</a:t>
            </a:r>
          </a:p>
        </p:txBody>
      </p:sp>
    </p:spTree>
    <p:extLst>
      <p:ext uri="{BB962C8B-B14F-4D97-AF65-F5344CB8AC3E}">
        <p14:creationId xmlns:p14="http://schemas.microsoft.com/office/powerpoint/2010/main" val="35870760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Slide Lime Green">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6528" y="2109543"/>
            <a:ext cx="10215119" cy="997196"/>
          </a:xfrm>
          <a:prstGeom prst="rect">
            <a:avLst/>
          </a:prstGeom>
        </p:spPr>
        <p:txBody>
          <a:bodyPr lIns="91306" tIns="45654" rIns="91306" bIns="45654" anchor="b" anchorCtr="0"/>
          <a:lstStyle>
            <a:lvl1pPr>
              <a:spcBef>
                <a:spcPts val="1200"/>
              </a:spcBef>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6528" y="3425826"/>
            <a:ext cx="10215119" cy="498599"/>
          </a:xfrm>
          <a:prstGeom prst="rect">
            <a:avLst/>
          </a:prstGeom>
        </p:spPr>
        <p:txBody>
          <a:bodyPr lIns="91306" tIns="45654" rIns="91306" bIns="45654">
            <a:noAutofit/>
          </a:bodyPr>
          <a:lstStyle>
            <a:lvl1pPr marL="0" indent="0">
              <a:spcBef>
                <a:spcPts val="1200"/>
              </a:spcBef>
              <a:buNone/>
              <a:defRPr spc="-71"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sp>
        <p:nvSpPr>
          <p:cNvPr id="6" name="TextBox 5"/>
          <p:cNvSpPr txBox="1"/>
          <p:nvPr userDrawn="1"/>
        </p:nvSpPr>
        <p:spPr>
          <a:xfrm>
            <a:off x="10591806" y="5974056"/>
            <a:ext cx="1517904" cy="859536"/>
          </a:xfrm>
          <a:prstGeom prst="rect">
            <a:avLst/>
          </a:prstGeom>
          <a:noFill/>
        </p:spPr>
        <p:txBody>
          <a:bodyPr wrap="square" lIns="0" tIns="0" rIns="0" bIns="0" rtlCol="0" anchor="ctr">
            <a:spAutoFit/>
          </a:bodyPr>
          <a:lstStyle/>
          <a:p>
            <a:pPr algn="ctr"/>
            <a:r>
              <a:rPr lang="en-US" sz="3900" spc="-70" dirty="0" smtClean="0">
                <a:solidFill>
                  <a:schemeClr val="tx1"/>
                </a:solidFill>
                <a:latin typeface="Segoe Pro" pitchFamily="34" charset="0"/>
              </a:rPr>
              <a:t>Visio</a:t>
            </a:r>
          </a:p>
        </p:txBody>
      </p:sp>
    </p:spTree>
    <p:extLst>
      <p:ext uri="{BB962C8B-B14F-4D97-AF65-F5344CB8AC3E}">
        <p14:creationId xmlns:p14="http://schemas.microsoft.com/office/powerpoint/2010/main" val="21677948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Slide Light Blu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6528" y="2109543"/>
            <a:ext cx="10215119" cy="997196"/>
          </a:xfrm>
          <a:prstGeom prst="rect">
            <a:avLst/>
          </a:prstGeom>
        </p:spPr>
        <p:txBody>
          <a:bodyPr lIns="91306" tIns="45654" rIns="91306" bIns="45654" anchor="b" anchorCtr="0"/>
          <a:lstStyle>
            <a:lvl1pPr>
              <a:spcBef>
                <a:spcPts val="1200"/>
              </a:spcBef>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6528" y="3425826"/>
            <a:ext cx="10215119" cy="498599"/>
          </a:xfrm>
          <a:prstGeom prst="rect">
            <a:avLst/>
          </a:prstGeom>
        </p:spPr>
        <p:txBody>
          <a:bodyPr lIns="91306" tIns="45654" rIns="91306" bIns="45654">
            <a:noAutofit/>
          </a:bodyPr>
          <a:lstStyle>
            <a:lvl1pPr marL="0" indent="0">
              <a:spcBef>
                <a:spcPts val="1200"/>
              </a:spcBef>
              <a:buNone/>
              <a:defRPr spc="-71"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sp>
        <p:nvSpPr>
          <p:cNvPr id="6" name="TextBox 5"/>
          <p:cNvSpPr txBox="1"/>
          <p:nvPr userDrawn="1"/>
        </p:nvSpPr>
        <p:spPr>
          <a:xfrm>
            <a:off x="10591806" y="5974056"/>
            <a:ext cx="1517904" cy="859536"/>
          </a:xfrm>
          <a:prstGeom prst="rect">
            <a:avLst/>
          </a:prstGeom>
          <a:noFill/>
        </p:spPr>
        <p:txBody>
          <a:bodyPr wrap="square" lIns="0" tIns="0" rIns="0" bIns="0" rtlCol="0" anchor="ctr">
            <a:spAutoFit/>
          </a:bodyPr>
          <a:lstStyle/>
          <a:p>
            <a:pPr algn="ctr"/>
            <a:r>
              <a:rPr lang="en-US" sz="3900" spc="-70" dirty="0" smtClean="0">
                <a:solidFill>
                  <a:schemeClr val="tx1"/>
                </a:solidFill>
                <a:latin typeface="Segoe Pro" pitchFamily="34" charset="0"/>
              </a:rPr>
              <a:t>Visio</a:t>
            </a:r>
          </a:p>
        </p:txBody>
      </p:sp>
    </p:spTree>
    <p:extLst>
      <p:ext uri="{BB962C8B-B14F-4D97-AF65-F5344CB8AC3E}">
        <p14:creationId xmlns:p14="http://schemas.microsoft.com/office/powerpoint/2010/main" val="38776732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unchy Slide Medium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964" y="2819604"/>
            <a:ext cx="11124328" cy="1218795"/>
          </a:xfrm>
          <a:prstGeom prst="rect">
            <a:avLst/>
          </a:prstGeom>
        </p:spPr>
        <p:txBody>
          <a:bodyPr lIns="91306" tIns="45654" rIns="91306" bIns="45654" anchor="b" anchorCtr="0"/>
          <a:lstStyle>
            <a:lvl1pPr>
              <a:spcBef>
                <a:spcPts val="1200"/>
              </a:spcBef>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sp>
        <p:nvSpPr>
          <p:cNvPr id="4" name="TextBox 3"/>
          <p:cNvSpPr txBox="1"/>
          <p:nvPr userDrawn="1"/>
        </p:nvSpPr>
        <p:spPr>
          <a:xfrm>
            <a:off x="10591806" y="5974056"/>
            <a:ext cx="1517904" cy="859536"/>
          </a:xfrm>
          <a:prstGeom prst="rect">
            <a:avLst/>
          </a:prstGeom>
          <a:noFill/>
        </p:spPr>
        <p:txBody>
          <a:bodyPr wrap="square" lIns="0" tIns="0" rIns="0" bIns="0" rtlCol="0" anchor="ctr">
            <a:spAutoFit/>
          </a:bodyPr>
          <a:lstStyle/>
          <a:p>
            <a:pPr algn="ctr"/>
            <a:r>
              <a:rPr lang="en-US" sz="3900" spc="-70" dirty="0" smtClean="0">
                <a:solidFill>
                  <a:schemeClr val="tx1"/>
                </a:solidFill>
                <a:latin typeface="Segoe Pro" pitchFamily="34" charset="0"/>
              </a:rPr>
              <a:t>Visio</a:t>
            </a:r>
          </a:p>
        </p:txBody>
      </p:sp>
    </p:spTree>
    <p:extLst>
      <p:ext uri="{BB962C8B-B14F-4D97-AF65-F5344CB8AC3E}">
        <p14:creationId xmlns:p14="http://schemas.microsoft.com/office/powerpoint/2010/main" val="3172848668"/>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unchy Slide Dark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964" y="2819604"/>
            <a:ext cx="11124328" cy="1218795"/>
          </a:xfrm>
          <a:prstGeom prst="rect">
            <a:avLst/>
          </a:prstGeom>
        </p:spPr>
        <p:txBody>
          <a:bodyPr lIns="91306" tIns="45654" rIns="91306" bIns="45654" anchor="b" anchorCtr="0"/>
          <a:lstStyle>
            <a:lvl1pPr>
              <a:spcBef>
                <a:spcPts val="1200"/>
              </a:spcBef>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sp>
        <p:nvSpPr>
          <p:cNvPr id="4" name="TextBox 3"/>
          <p:cNvSpPr txBox="1"/>
          <p:nvPr userDrawn="1"/>
        </p:nvSpPr>
        <p:spPr>
          <a:xfrm>
            <a:off x="10591806" y="5974056"/>
            <a:ext cx="1517904" cy="859536"/>
          </a:xfrm>
          <a:prstGeom prst="rect">
            <a:avLst/>
          </a:prstGeom>
          <a:noFill/>
        </p:spPr>
        <p:txBody>
          <a:bodyPr wrap="square" lIns="0" tIns="0" rIns="0" bIns="0" rtlCol="0" anchor="ctr">
            <a:spAutoFit/>
          </a:bodyPr>
          <a:lstStyle/>
          <a:p>
            <a:pPr algn="ctr"/>
            <a:r>
              <a:rPr lang="en-US" sz="3900" spc="-70" dirty="0" smtClean="0">
                <a:solidFill>
                  <a:schemeClr val="tx1"/>
                </a:solidFill>
                <a:latin typeface="Segoe Pro" pitchFamily="34" charset="0"/>
              </a:rPr>
              <a:t>Visio</a:t>
            </a:r>
          </a:p>
        </p:txBody>
      </p:sp>
    </p:spTree>
    <p:extLst>
      <p:ext uri="{BB962C8B-B14F-4D97-AF65-F5344CB8AC3E}">
        <p14:creationId xmlns:p14="http://schemas.microsoft.com/office/powerpoint/2010/main" val="399823012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unchy Slide Dark Purpl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964" y="2819604"/>
            <a:ext cx="11124328" cy="1218795"/>
          </a:xfrm>
          <a:prstGeom prst="rect">
            <a:avLst/>
          </a:prstGeom>
        </p:spPr>
        <p:txBody>
          <a:bodyPr lIns="91306" tIns="45654" rIns="91306" bIns="45654" anchor="b" anchorCtr="0"/>
          <a:lstStyle>
            <a:lvl1pPr>
              <a:spcBef>
                <a:spcPts val="1200"/>
              </a:spcBef>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sp>
        <p:nvSpPr>
          <p:cNvPr id="4" name="TextBox 3"/>
          <p:cNvSpPr txBox="1"/>
          <p:nvPr userDrawn="1"/>
        </p:nvSpPr>
        <p:spPr>
          <a:xfrm>
            <a:off x="10591806" y="5974056"/>
            <a:ext cx="1517904" cy="859536"/>
          </a:xfrm>
          <a:prstGeom prst="rect">
            <a:avLst/>
          </a:prstGeom>
          <a:noFill/>
        </p:spPr>
        <p:txBody>
          <a:bodyPr wrap="square" lIns="0" tIns="0" rIns="0" bIns="0" rtlCol="0" anchor="ctr">
            <a:spAutoFit/>
          </a:bodyPr>
          <a:lstStyle/>
          <a:p>
            <a:pPr algn="ctr"/>
            <a:r>
              <a:rPr lang="en-US" sz="3900" spc="-70" dirty="0" smtClean="0">
                <a:solidFill>
                  <a:schemeClr val="tx1"/>
                </a:solidFill>
                <a:latin typeface="Segoe Pro" pitchFamily="34" charset="0"/>
              </a:rPr>
              <a:t>Visio</a:t>
            </a:r>
          </a:p>
        </p:txBody>
      </p:sp>
    </p:spTree>
    <p:extLst>
      <p:ext uri="{BB962C8B-B14F-4D97-AF65-F5344CB8AC3E}">
        <p14:creationId xmlns:p14="http://schemas.microsoft.com/office/powerpoint/2010/main" val="37487479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0984" y="4343401"/>
            <a:ext cx="10215119" cy="461665"/>
          </a:xfrm>
        </p:spPr>
        <p:txBody>
          <a:bodyPr>
            <a:noAutofit/>
          </a:bodyPr>
          <a:lstStyle>
            <a:lvl1pPr marL="0" indent="0" algn="l">
              <a:lnSpc>
                <a:spcPct val="90000"/>
              </a:lnSpc>
              <a:spcBef>
                <a:spcPts val="1200"/>
              </a:spcBef>
              <a:buNone/>
              <a:defRPr lang="en-US" sz="3600" kern="1200" spc="-71" baseline="0" dirty="0">
                <a:gradFill>
                  <a:gsLst>
                    <a:gs pos="2083">
                      <a:schemeClr val="bg2"/>
                    </a:gs>
                    <a:gs pos="99000">
                      <a:schemeClr val="bg2"/>
                    </a:gs>
                  </a:gsLst>
                  <a:lin ang="5400000" scaled="0"/>
                </a:gradFill>
                <a:latin typeface="+mj-lt"/>
                <a:ea typeface="+mn-ea"/>
                <a:cs typeface="+mn-cs"/>
              </a:defRPr>
            </a:lvl1pPr>
            <a:lvl2pPr marL="456511" indent="0" algn="ctr">
              <a:buNone/>
              <a:defRPr>
                <a:solidFill>
                  <a:schemeClr val="tx1">
                    <a:tint val="75000"/>
                  </a:schemeClr>
                </a:solidFill>
              </a:defRPr>
            </a:lvl2pPr>
            <a:lvl3pPr marL="913022" indent="0" algn="ctr">
              <a:buNone/>
              <a:defRPr>
                <a:solidFill>
                  <a:schemeClr val="tx1">
                    <a:tint val="75000"/>
                  </a:schemeClr>
                </a:solidFill>
              </a:defRPr>
            </a:lvl3pPr>
            <a:lvl4pPr marL="1369533" indent="0" algn="ctr">
              <a:buNone/>
              <a:defRPr>
                <a:solidFill>
                  <a:schemeClr val="tx1">
                    <a:tint val="75000"/>
                  </a:schemeClr>
                </a:solidFill>
              </a:defRPr>
            </a:lvl4pPr>
            <a:lvl5pPr marL="1826044" indent="0" algn="ctr">
              <a:buNone/>
              <a:defRPr>
                <a:solidFill>
                  <a:schemeClr val="tx1">
                    <a:tint val="75000"/>
                  </a:schemeClr>
                </a:solidFill>
              </a:defRPr>
            </a:lvl5pPr>
            <a:lvl6pPr marL="2282555" indent="0" algn="ctr">
              <a:buNone/>
              <a:defRPr>
                <a:solidFill>
                  <a:schemeClr val="tx1">
                    <a:tint val="75000"/>
                  </a:schemeClr>
                </a:solidFill>
              </a:defRPr>
            </a:lvl6pPr>
            <a:lvl7pPr marL="2739066" indent="0" algn="ctr">
              <a:buNone/>
              <a:defRPr>
                <a:solidFill>
                  <a:schemeClr val="tx1">
                    <a:tint val="75000"/>
                  </a:schemeClr>
                </a:solidFill>
              </a:defRPr>
            </a:lvl7pPr>
            <a:lvl8pPr marL="3195578" indent="0" algn="ctr">
              <a:buNone/>
              <a:defRPr>
                <a:solidFill>
                  <a:schemeClr val="tx1">
                    <a:tint val="75000"/>
                  </a:schemeClr>
                </a:solidFill>
              </a:defRPr>
            </a:lvl8pPr>
            <a:lvl9pPr marL="3652089" indent="0" algn="ctr">
              <a:buNone/>
              <a:defRPr>
                <a:solidFill>
                  <a:schemeClr val="tx1">
                    <a:tint val="75000"/>
                  </a:schemeClr>
                </a:solidFill>
              </a:defRPr>
            </a:lvl9pPr>
          </a:lstStyle>
          <a:p>
            <a:pPr marL="0" marR="0" lvl="0" indent="0" algn="l" defTabSz="913022"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70984" y="2739679"/>
            <a:ext cx="10223040" cy="1378644"/>
          </a:xfrm>
        </p:spPr>
        <p:txBody>
          <a:bodyPr anchor="ctr" anchorCtr="0">
            <a:noAutofit/>
            <a:scene3d>
              <a:camera prst="orthographicFront"/>
              <a:lightRig rig="flat" dir="t"/>
            </a:scene3d>
            <a:sp3d>
              <a:contourClr>
                <a:schemeClr val="tx2"/>
              </a:contourClr>
            </a:sp3d>
          </a:bodyPr>
          <a:lstStyle>
            <a:lvl1pPr marL="0" indent="0" algn="l">
              <a:spcBef>
                <a:spcPts val="1200"/>
              </a:spcBef>
              <a:buFont typeface="Arial" pitchFamily="34" charset="0"/>
              <a:buNone/>
              <a:defRPr lang="en-US" sz="9600" b="0" kern="1200" cap="none" spc="-399" baseline="0" dirty="0" smtClean="0">
                <a:ln w="3175">
                  <a:noFill/>
                </a:ln>
                <a:solidFill>
                  <a:schemeClr val="accent1"/>
                </a:soli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0984" y="1447800"/>
            <a:ext cx="10215119" cy="914096"/>
          </a:xfrm>
        </p:spPr>
        <p:txBody>
          <a:bodyPr wrap="square" anchor="b">
            <a:noAutofit/>
          </a:bodyPr>
          <a:lstStyle>
            <a:lvl1pPr marL="0" indent="0">
              <a:spcBef>
                <a:spcPts val="1200"/>
              </a:spcBef>
              <a:buNone/>
              <a:defRPr sz="6700" spc="-150"/>
            </a:lvl1pPr>
          </a:lstStyle>
          <a:p>
            <a:pPr lvl="0"/>
            <a:r>
              <a:rPr lang="en-US" dirty="0" smtClean="0"/>
              <a:t>Click to edit Master text styles</a:t>
            </a:r>
          </a:p>
        </p:txBody>
      </p:sp>
    </p:spTree>
    <p:extLst>
      <p:ext uri="{BB962C8B-B14F-4D97-AF65-F5344CB8AC3E}">
        <p14:creationId xmlns:p14="http://schemas.microsoft.com/office/powerpoint/2010/main" val="26015579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unchy Slide Light Purpl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964" y="2819604"/>
            <a:ext cx="11124328" cy="1218795"/>
          </a:xfrm>
          <a:prstGeom prst="rect">
            <a:avLst/>
          </a:prstGeom>
        </p:spPr>
        <p:txBody>
          <a:bodyPr lIns="91306" tIns="45654" rIns="91306" bIns="45654" anchor="b" anchorCtr="0"/>
          <a:lstStyle>
            <a:lvl1pPr>
              <a:defRPr lang="en-US" sz="8800" spc="-300" dirty="0">
                <a:gradFill>
                  <a:gsLst>
                    <a:gs pos="100000">
                      <a:schemeClr val="tx1"/>
                    </a:gs>
                    <a:gs pos="0">
                      <a:schemeClr val="tx1"/>
                    </a:gs>
                  </a:gsLst>
                  <a:lin ang="5400000" scaled="0"/>
                </a:gradFill>
              </a:defRPr>
            </a:lvl1pPr>
          </a:lstStyle>
          <a:p>
            <a:pPr lvl="0">
              <a:spcBef>
                <a:spcPts val="1200"/>
              </a:spcBef>
            </a:pPr>
            <a:r>
              <a:rPr lang="en-US" dirty="0" smtClean="0"/>
              <a:t>Click to edit title style</a:t>
            </a:r>
            <a:endParaRPr lang="en-US" dirty="0"/>
          </a:p>
        </p:txBody>
      </p:sp>
      <p:sp>
        <p:nvSpPr>
          <p:cNvPr id="4" name="TextBox 3"/>
          <p:cNvSpPr txBox="1"/>
          <p:nvPr userDrawn="1"/>
        </p:nvSpPr>
        <p:spPr>
          <a:xfrm>
            <a:off x="10591806" y="5974056"/>
            <a:ext cx="1517904" cy="859536"/>
          </a:xfrm>
          <a:prstGeom prst="rect">
            <a:avLst/>
          </a:prstGeom>
          <a:noFill/>
        </p:spPr>
        <p:txBody>
          <a:bodyPr wrap="square" lIns="0" tIns="0" rIns="0" bIns="0" rtlCol="0" anchor="ctr">
            <a:spAutoFit/>
          </a:bodyPr>
          <a:lstStyle/>
          <a:p>
            <a:pPr algn="ctr"/>
            <a:r>
              <a:rPr lang="en-US" sz="3900" spc="-70" dirty="0" smtClean="0">
                <a:solidFill>
                  <a:schemeClr val="tx1"/>
                </a:solidFill>
                <a:latin typeface="Segoe Pro" pitchFamily="34" charset="0"/>
              </a:rPr>
              <a:t>Visio</a:t>
            </a:r>
          </a:p>
        </p:txBody>
      </p:sp>
    </p:spTree>
    <p:extLst>
      <p:ext uri="{BB962C8B-B14F-4D97-AF65-F5344CB8AC3E}">
        <p14:creationId xmlns:p14="http://schemas.microsoft.com/office/powerpoint/2010/main" val="1071124730"/>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unchy Slide Lime Green">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964" y="2819604"/>
            <a:ext cx="11124328" cy="1218795"/>
          </a:xfrm>
          <a:prstGeom prst="rect">
            <a:avLst/>
          </a:prstGeom>
        </p:spPr>
        <p:txBody>
          <a:bodyPr lIns="91306" tIns="45654" rIns="91306" bIns="45654" anchor="b" anchorCtr="0"/>
          <a:lstStyle>
            <a:lvl1pPr>
              <a:defRPr lang="en-US" sz="8800" spc="-300" dirty="0">
                <a:gradFill>
                  <a:gsLst>
                    <a:gs pos="100000">
                      <a:schemeClr val="tx1"/>
                    </a:gs>
                    <a:gs pos="0">
                      <a:schemeClr val="tx1"/>
                    </a:gs>
                  </a:gsLst>
                  <a:lin ang="5400000" scaled="0"/>
                </a:gradFill>
              </a:defRPr>
            </a:lvl1pPr>
          </a:lstStyle>
          <a:p>
            <a:pPr lvl="0">
              <a:spcBef>
                <a:spcPts val="1200"/>
              </a:spcBef>
            </a:pPr>
            <a:r>
              <a:rPr lang="en-US" dirty="0" smtClean="0"/>
              <a:t>Click to edit title style</a:t>
            </a:r>
            <a:endParaRPr lang="en-US" dirty="0"/>
          </a:p>
        </p:txBody>
      </p:sp>
      <p:sp>
        <p:nvSpPr>
          <p:cNvPr id="4" name="TextBox 3"/>
          <p:cNvSpPr txBox="1"/>
          <p:nvPr userDrawn="1"/>
        </p:nvSpPr>
        <p:spPr>
          <a:xfrm>
            <a:off x="10591806" y="5974056"/>
            <a:ext cx="1517904" cy="859536"/>
          </a:xfrm>
          <a:prstGeom prst="rect">
            <a:avLst/>
          </a:prstGeom>
          <a:noFill/>
        </p:spPr>
        <p:txBody>
          <a:bodyPr wrap="square" lIns="0" tIns="0" rIns="0" bIns="0" rtlCol="0" anchor="ctr">
            <a:spAutoFit/>
          </a:bodyPr>
          <a:lstStyle/>
          <a:p>
            <a:pPr algn="ctr"/>
            <a:r>
              <a:rPr lang="en-US" sz="3900" spc="-70" dirty="0" smtClean="0">
                <a:solidFill>
                  <a:schemeClr val="tx1"/>
                </a:solidFill>
                <a:latin typeface="Segoe Pro" pitchFamily="34" charset="0"/>
              </a:rPr>
              <a:t>Visio</a:t>
            </a:r>
          </a:p>
        </p:txBody>
      </p:sp>
    </p:spTree>
    <p:extLst>
      <p:ext uri="{BB962C8B-B14F-4D97-AF65-F5344CB8AC3E}">
        <p14:creationId xmlns:p14="http://schemas.microsoft.com/office/powerpoint/2010/main" val="3609594423"/>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unchy Slide Light Blu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964" y="2819604"/>
            <a:ext cx="11124328" cy="1218795"/>
          </a:xfrm>
          <a:prstGeom prst="rect">
            <a:avLst/>
          </a:prstGeom>
        </p:spPr>
        <p:txBody>
          <a:bodyPr lIns="91306" tIns="45654" rIns="91306" bIns="45654" anchor="b" anchorCtr="0"/>
          <a:lstStyle>
            <a:lvl1pPr>
              <a:spcBef>
                <a:spcPts val="1200"/>
              </a:spcBef>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sp>
        <p:nvSpPr>
          <p:cNvPr id="4" name="TextBox 3"/>
          <p:cNvSpPr txBox="1"/>
          <p:nvPr userDrawn="1"/>
        </p:nvSpPr>
        <p:spPr>
          <a:xfrm>
            <a:off x="10591806" y="5974056"/>
            <a:ext cx="1517904" cy="859536"/>
          </a:xfrm>
          <a:prstGeom prst="rect">
            <a:avLst/>
          </a:prstGeom>
          <a:noFill/>
        </p:spPr>
        <p:txBody>
          <a:bodyPr wrap="square" lIns="0" tIns="0" rIns="0" bIns="0" rtlCol="0" anchor="ctr">
            <a:spAutoFit/>
          </a:bodyPr>
          <a:lstStyle/>
          <a:p>
            <a:pPr algn="ctr"/>
            <a:r>
              <a:rPr lang="en-US" sz="3900" spc="-70" dirty="0" smtClean="0">
                <a:solidFill>
                  <a:schemeClr val="tx1"/>
                </a:solidFill>
                <a:latin typeface="Segoe Pro" pitchFamily="34" charset="0"/>
              </a:rPr>
              <a:t>Visio</a:t>
            </a:r>
          </a:p>
        </p:txBody>
      </p:sp>
    </p:spTree>
    <p:extLst>
      <p:ext uri="{BB962C8B-B14F-4D97-AF65-F5344CB8AC3E}">
        <p14:creationId xmlns:p14="http://schemas.microsoft.com/office/powerpoint/2010/main" val="568798988"/>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Slide Medium Blue">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3039176"/>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Slide Dark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6880358"/>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Slide Dark Purpl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2985372"/>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Slide Light Purple">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67518"/>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Slide Lime Green">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4331900"/>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Slide Light Blue">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001079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7964" y="1447799"/>
            <a:ext cx="11124328" cy="2377441"/>
          </a:xfrm>
          <a:prstGeom prst="rect">
            <a:avLst/>
          </a:prstGeom>
        </p:spPr>
        <p:txBody>
          <a:bodyPr/>
          <a:lstStyle>
            <a:lvl1pPr marL="0" indent="0">
              <a:spcBef>
                <a:spcPts val="1200"/>
              </a:spcBef>
              <a:buNone/>
              <a:defRPr sz="4000">
                <a:solidFill>
                  <a:schemeClr val="accent1"/>
                </a:solidFill>
                <a:latin typeface="+mj-lt"/>
              </a:defRPr>
            </a:lvl1pPr>
            <a:lvl2pPr marL="0" indent="0">
              <a:spcBef>
                <a:spcPts val="1200"/>
              </a:spcBef>
              <a:buNone/>
              <a:defRPr sz="2000">
                <a:gradFill>
                  <a:gsLst>
                    <a:gs pos="100000">
                      <a:schemeClr val="bg2"/>
                    </a:gs>
                    <a:gs pos="6000">
                      <a:schemeClr val="bg2"/>
                    </a:gs>
                  </a:gsLst>
                  <a:lin ang="5400000" scaled="0"/>
                </a:gradFill>
              </a:defRPr>
            </a:lvl2pPr>
            <a:lvl3pPr marL="231434" indent="0">
              <a:spcBef>
                <a:spcPts val="1200"/>
              </a:spcBef>
              <a:buNone/>
              <a:defRPr sz="2000">
                <a:gradFill>
                  <a:gsLst>
                    <a:gs pos="100000">
                      <a:schemeClr val="bg2"/>
                    </a:gs>
                    <a:gs pos="6000">
                      <a:schemeClr val="bg2"/>
                    </a:gs>
                  </a:gsLst>
                  <a:lin ang="5400000" scaled="0"/>
                </a:gradFill>
              </a:defRPr>
            </a:lvl3pPr>
            <a:lvl4pPr marL="456530" indent="0">
              <a:spcBef>
                <a:spcPts val="1200"/>
              </a:spcBef>
              <a:buNone/>
              <a:defRPr sz="2000">
                <a:gradFill>
                  <a:gsLst>
                    <a:gs pos="100000">
                      <a:schemeClr val="bg2"/>
                    </a:gs>
                    <a:gs pos="6000">
                      <a:schemeClr val="bg2"/>
                    </a:gs>
                  </a:gsLst>
                  <a:lin ang="5400000" scaled="0"/>
                </a:gradFill>
              </a:defRPr>
            </a:lvl4pPr>
            <a:lvl5pPr marL="692721" indent="0">
              <a:spcBef>
                <a:spcPts val="1200"/>
              </a:spcBef>
              <a:buNone/>
              <a:defRPr sz="2000">
                <a:gradFill>
                  <a:gsLst>
                    <a:gs pos="100000">
                      <a:schemeClr val="bg2"/>
                    </a:gs>
                    <a:gs pos="600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6" name="Slide Number Placeholder 9"/>
          <p:cNvSpPr>
            <a:spLocks noGrp="1"/>
          </p:cNvSpPr>
          <p:nvPr>
            <p:ph type="sldNum" sz="quarter" idx="12"/>
          </p:nvPr>
        </p:nvSpPr>
        <p:spPr>
          <a:xfrm>
            <a:off x="519547" y="6399557"/>
            <a:ext cx="559445" cy="219456"/>
          </a:xfrm>
          <a:prstGeom prst="rect">
            <a:avLst/>
          </a:prstGeom>
        </p:spPr>
        <p:txBody>
          <a:bodyPr lIns="121720" tIns="60860" rIns="121720" bIns="60860"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
        <p:nvSpPr>
          <p:cNvPr id="2" name="Rectangle 1"/>
          <p:cNvSpPr/>
          <p:nvPr userDrawn="1"/>
        </p:nvSpPr>
        <p:spPr bwMode="auto">
          <a:xfrm>
            <a:off x="9836158" y="5862182"/>
            <a:ext cx="1155143" cy="84005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54" tIns="45654" rIns="45654" bIns="45654" numCol="1" spcCol="0" rtlCol="0" fromWordArt="0" anchor="ctr" anchorCtr="0" forceAA="0" compatLnSpc="1">
            <a:prstTxWarp prst="textNoShape">
              <a:avLst/>
            </a:prstTxWarp>
            <a:noAutofit/>
          </a:bodyPr>
          <a:lstStyle/>
          <a:p>
            <a:pPr algn="ctr" defTabSz="912759" fontAlgn="base">
              <a:spcBef>
                <a:spcPct val="0"/>
              </a:spcBef>
              <a:spcAft>
                <a:spcPct val="0"/>
              </a:spcAft>
            </a:pPr>
            <a:endParaRPr lang="en-US" sz="2300" dirty="0" smtClean="0">
              <a:solidFill>
                <a:schemeClr val="bg1"/>
              </a:solidFill>
              <a:ea typeface="Segoe UI" pitchFamily="34" charset="0"/>
              <a:cs typeface="Segoe UI" pitchFamily="34" charset="0"/>
            </a:endParaRPr>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7964" y="1447799"/>
            <a:ext cx="11124328" cy="1975927"/>
          </a:xfrm>
          <a:prstGeom prst="rect">
            <a:avLst/>
          </a:prstGeom>
        </p:spPr>
        <p:txBody>
          <a:bodyPr/>
          <a:lstStyle>
            <a:lvl1pPr marL="0" indent="0">
              <a:spcBef>
                <a:spcPts val="1200"/>
              </a:spcBef>
              <a:buNone/>
              <a:defRPr sz="4000">
                <a:gradFill>
                  <a:gsLst>
                    <a:gs pos="100000">
                      <a:schemeClr val="bg2"/>
                    </a:gs>
                    <a:gs pos="0">
                      <a:schemeClr val="bg2"/>
                    </a:gs>
                  </a:gsLst>
                  <a:lin ang="5400000" scaled="0"/>
                </a:gradFill>
                <a:latin typeface="+mj-lt"/>
              </a:defRPr>
            </a:lvl1pPr>
            <a:lvl2pPr marL="0" indent="0">
              <a:spcBef>
                <a:spcPts val="1200"/>
              </a:spcBef>
              <a:buNone/>
              <a:defRPr sz="2000">
                <a:gradFill>
                  <a:gsLst>
                    <a:gs pos="100000">
                      <a:schemeClr val="bg2"/>
                    </a:gs>
                    <a:gs pos="0">
                      <a:schemeClr val="bg2"/>
                    </a:gs>
                  </a:gsLst>
                  <a:lin ang="5400000" scaled="0"/>
                </a:gradFill>
              </a:defRPr>
            </a:lvl2pPr>
            <a:lvl3pPr marL="231434" indent="0">
              <a:spcBef>
                <a:spcPts val="1200"/>
              </a:spcBef>
              <a:buNone/>
              <a:defRPr sz="2000">
                <a:gradFill>
                  <a:gsLst>
                    <a:gs pos="100000">
                      <a:schemeClr val="bg2"/>
                    </a:gs>
                    <a:gs pos="0">
                      <a:schemeClr val="bg2"/>
                    </a:gs>
                  </a:gsLst>
                  <a:lin ang="5400000" scaled="0"/>
                </a:gradFill>
              </a:defRPr>
            </a:lvl3pPr>
            <a:lvl4pPr marL="456530" indent="0">
              <a:spcBef>
                <a:spcPts val="1200"/>
              </a:spcBef>
              <a:buNone/>
              <a:defRPr sz="2000">
                <a:gradFill>
                  <a:gsLst>
                    <a:gs pos="100000">
                      <a:schemeClr val="bg2"/>
                    </a:gs>
                    <a:gs pos="0">
                      <a:schemeClr val="bg2"/>
                    </a:gs>
                  </a:gsLst>
                  <a:lin ang="5400000" scaled="0"/>
                </a:gradFill>
              </a:defRPr>
            </a:lvl4pPr>
            <a:lvl5pPr marL="692721" indent="0">
              <a:spcBef>
                <a:spcPts val="1200"/>
              </a:spcBef>
              <a:buNone/>
              <a:defRPr sz="2000">
                <a:gradFill>
                  <a:gsLst>
                    <a:gs pos="100000">
                      <a:schemeClr val="bg2"/>
                    </a:gs>
                    <a:gs pos="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6" name="Slide Number Placeholder 9"/>
          <p:cNvSpPr>
            <a:spLocks noGrp="1"/>
          </p:cNvSpPr>
          <p:nvPr>
            <p:ph type="sldNum" sz="quarter" idx="12"/>
          </p:nvPr>
        </p:nvSpPr>
        <p:spPr>
          <a:xfrm>
            <a:off x="519547" y="6399557"/>
            <a:ext cx="559445" cy="219456"/>
          </a:xfrm>
          <a:prstGeom prst="rect">
            <a:avLst/>
          </a:prstGeom>
        </p:spPr>
        <p:txBody>
          <a:bodyPr lIns="121720" tIns="60860" rIns="121720" bIns="60860"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Tree>
    <p:extLst>
      <p:ext uri="{BB962C8B-B14F-4D97-AF65-F5344CB8AC3E}">
        <p14:creationId xmlns:p14="http://schemas.microsoft.com/office/powerpoint/2010/main" val="241469488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7964" y="228601"/>
            <a:ext cx="11124328" cy="747897"/>
          </a:xfrm>
        </p:spPr>
        <p:txBody>
          <a:bodyPr/>
          <a:lstStyle>
            <a:lvl1pPr>
              <a:defRPr>
                <a:solidFill>
                  <a:schemeClr val="accent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7964" y="1447799"/>
            <a:ext cx="11124328" cy="2043636"/>
          </a:xfrm>
          <a:prstGeom prst="rect">
            <a:avLst/>
          </a:prstGeom>
        </p:spPr>
        <p:txBody>
          <a:bodyPr/>
          <a:lstStyle>
            <a:lvl1pPr marL="283747" indent="-283747">
              <a:buFont typeface="Wingdings" pitchFamily="2" charset="2"/>
              <a:buChar char=""/>
              <a:defRPr sz="4000"/>
            </a:lvl1pPr>
            <a:lvl2pPr marL="516767" indent="-233021">
              <a:buFont typeface="Wingdings" pitchFamily="2" charset="2"/>
              <a:buChar char=""/>
              <a:defRPr>
                <a:latin typeface="+mn-lt"/>
              </a:defRPr>
            </a:lvl2pPr>
            <a:lvl3pPr marL="740275" indent="-223510">
              <a:buFont typeface="Wingdings" pitchFamily="2" charset="2"/>
              <a:buChar char=""/>
              <a:tabLst/>
              <a:defRPr>
                <a:latin typeface="+mn-lt"/>
              </a:defRPr>
            </a:lvl3pPr>
            <a:lvl4pPr marL="913058" indent="-172784">
              <a:buFont typeface="Wingdings" pitchFamily="2" charset="2"/>
              <a:buChar char=""/>
              <a:defRPr>
                <a:latin typeface="+mn-lt"/>
              </a:defRPr>
            </a:lvl4pPr>
            <a:lvl5pPr marL="1085843" indent="-172784">
              <a:buFont typeface="Wingdings" pitchFamily="2" charset="2"/>
              <a:buChar char=""/>
              <a:tabLst/>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9"/>
          <p:cNvSpPr>
            <a:spLocks noGrp="1"/>
          </p:cNvSpPr>
          <p:nvPr>
            <p:ph type="sldNum" sz="quarter" idx="12"/>
          </p:nvPr>
        </p:nvSpPr>
        <p:spPr>
          <a:xfrm>
            <a:off x="519547" y="6399557"/>
            <a:ext cx="559445" cy="219456"/>
          </a:xfrm>
          <a:prstGeom prst="rect">
            <a:avLst/>
          </a:prstGeom>
        </p:spPr>
        <p:txBody>
          <a:bodyPr lIns="121720" tIns="60860" rIns="121720" bIns="60860"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519548" y="1447800"/>
            <a:ext cx="5383015" cy="2462213"/>
          </a:xfrm>
        </p:spPr>
        <p:txBody>
          <a:bodyPr/>
          <a:lstStyle>
            <a:lvl1pPr marL="0" indent="0">
              <a:spcBef>
                <a:spcPts val="1200"/>
              </a:spcBef>
              <a:buNone/>
              <a:defRPr sz="4000">
                <a:solidFill>
                  <a:schemeClr val="tx2"/>
                </a:solidFill>
                <a:latin typeface="+mj-lt"/>
              </a:defRPr>
            </a:lvl1pPr>
            <a:lvl2pPr marL="0" indent="0">
              <a:spcBef>
                <a:spcPts val="1200"/>
              </a:spcBef>
              <a:buNone/>
              <a:defRPr sz="2000"/>
            </a:lvl2pPr>
            <a:lvl3pPr marL="233021" indent="0">
              <a:spcBef>
                <a:spcPts val="1200"/>
              </a:spcBef>
              <a:buNone/>
              <a:defRPr sz="2000"/>
            </a:lvl3pPr>
            <a:lvl4pPr marL="456530" indent="0">
              <a:spcBef>
                <a:spcPts val="1200"/>
              </a:spcBef>
              <a:buNone/>
              <a:defRPr sz="2000"/>
            </a:lvl4pPr>
            <a:lvl5pPr marL="692721" indent="0">
              <a:spcBef>
                <a:spcPts val="1200"/>
              </a:spcBef>
              <a:buNone/>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6264028" y="1447800"/>
            <a:ext cx="5383015" cy="2462213"/>
          </a:xfrm>
        </p:spPr>
        <p:txBody>
          <a:bodyPr/>
          <a:lstStyle>
            <a:lvl1pPr marL="0" indent="0">
              <a:spcBef>
                <a:spcPts val="1200"/>
              </a:spcBef>
              <a:buNone/>
              <a:defRPr lang="en-US" sz="4000" kern="1200" spc="-71" baseline="0" dirty="0" smtClean="0">
                <a:solidFill>
                  <a:schemeClr val="tx2"/>
                </a:solidFill>
                <a:latin typeface="+mj-lt"/>
                <a:ea typeface="+mn-ea"/>
                <a:cs typeface="+mn-cs"/>
              </a:defRPr>
            </a:lvl1pPr>
            <a:lvl2pPr marL="3171" marR="0" indent="0" algn="l" defTabSz="913022" rtl="0" eaLnBrk="1" fontAlgn="auto" latinLnBrk="0" hangingPunct="1">
              <a:lnSpc>
                <a:spcPct val="90000"/>
              </a:lnSpc>
              <a:spcBef>
                <a:spcPts val="1200"/>
              </a:spcBef>
              <a:spcAft>
                <a:spcPts val="0"/>
              </a:spcAft>
              <a:buClrTx/>
              <a:buSzPct val="90000"/>
              <a:buFont typeface="Arial" pitchFamily="34" charset="0"/>
              <a:buNone/>
              <a:tabLst/>
              <a:defRPr lang="en-US" sz="2000" kern="1200" spc="-71" baseline="0" dirty="0" smtClean="0">
                <a:gradFill>
                  <a:gsLst>
                    <a:gs pos="1250">
                      <a:schemeClr val="bg2"/>
                    </a:gs>
                    <a:gs pos="100000">
                      <a:schemeClr val="bg2"/>
                    </a:gs>
                  </a:gsLst>
                  <a:lin ang="5400000" scaled="0"/>
                </a:gradFill>
                <a:latin typeface="+mn-lt"/>
                <a:ea typeface="+mn-ea"/>
                <a:cs typeface="+mn-cs"/>
              </a:defRPr>
            </a:lvl2pPr>
            <a:lvl3pPr marL="233021" marR="0" indent="0" algn="l" defTabSz="913022" rtl="0" eaLnBrk="1" fontAlgn="auto" latinLnBrk="0" hangingPunct="1">
              <a:lnSpc>
                <a:spcPct val="90000"/>
              </a:lnSpc>
              <a:spcBef>
                <a:spcPts val="1200"/>
              </a:spcBef>
              <a:spcAft>
                <a:spcPts val="0"/>
              </a:spcAft>
              <a:buClrTx/>
              <a:buSzPct val="90000"/>
              <a:buFont typeface="Arial" pitchFamily="34" charset="0"/>
              <a:buNone/>
              <a:tabLst/>
              <a:defRPr lang="en-US" sz="2000" kern="1200" spc="-71" baseline="0" dirty="0" smtClean="0">
                <a:gradFill>
                  <a:gsLst>
                    <a:gs pos="1250">
                      <a:schemeClr val="bg2"/>
                    </a:gs>
                    <a:gs pos="100000">
                      <a:schemeClr val="bg2"/>
                    </a:gs>
                  </a:gsLst>
                  <a:lin ang="5400000" scaled="0"/>
                </a:gradFill>
                <a:latin typeface="+mn-lt"/>
                <a:ea typeface="+mn-ea"/>
                <a:cs typeface="+mn-cs"/>
              </a:defRPr>
            </a:lvl3pPr>
            <a:lvl4pPr marL="459699" marR="0" indent="0" algn="l" defTabSz="913022" rtl="0" eaLnBrk="1" fontAlgn="auto" latinLnBrk="0" hangingPunct="1">
              <a:lnSpc>
                <a:spcPct val="90000"/>
              </a:lnSpc>
              <a:spcBef>
                <a:spcPts val="1200"/>
              </a:spcBef>
              <a:spcAft>
                <a:spcPts val="0"/>
              </a:spcAft>
              <a:buClrTx/>
              <a:buSzPct val="90000"/>
              <a:buFont typeface="Arial" pitchFamily="34" charset="0"/>
              <a:buNone/>
              <a:tabLst/>
              <a:defRPr lang="en-US" sz="2000" kern="1200" spc="-71" baseline="0" dirty="0" smtClean="0">
                <a:gradFill>
                  <a:gsLst>
                    <a:gs pos="1250">
                      <a:schemeClr val="bg2"/>
                    </a:gs>
                    <a:gs pos="100000">
                      <a:schemeClr val="bg2"/>
                    </a:gs>
                  </a:gsLst>
                  <a:lin ang="5400000" scaled="0"/>
                </a:gradFill>
                <a:latin typeface="+mn-lt"/>
                <a:ea typeface="+mn-ea"/>
                <a:cs typeface="+mn-cs"/>
              </a:defRPr>
            </a:lvl4pPr>
            <a:lvl5pPr marL="686380" marR="0" indent="0" algn="l" defTabSz="913022" rtl="0" eaLnBrk="1" fontAlgn="auto" latinLnBrk="0" hangingPunct="1">
              <a:lnSpc>
                <a:spcPct val="90000"/>
              </a:lnSpc>
              <a:spcBef>
                <a:spcPts val="1200"/>
              </a:spcBef>
              <a:spcAft>
                <a:spcPts val="0"/>
              </a:spcAft>
              <a:buClrTx/>
              <a:buSzPct val="90000"/>
              <a:buFont typeface="Arial" pitchFamily="34" charset="0"/>
              <a:buNone/>
              <a:tabLst/>
              <a:defRPr lang="en-US" sz="2000" kern="1200" spc="-71" baseline="0" dirty="0">
                <a:gradFill>
                  <a:gsLst>
                    <a:gs pos="1250">
                      <a:schemeClr val="bg2"/>
                    </a:gs>
                    <a:gs pos="100000">
                      <a:schemeClr val="bg2"/>
                    </a:gs>
                  </a:gsLst>
                  <a:lin ang="5400000" scaled="0"/>
                </a:gradFill>
                <a:latin typeface="+mn-lt"/>
                <a:ea typeface="+mn-ea"/>
                <a:cs typeface="+mn-cs"/>
              </a:defRPr>
            </a:lvl5pPr>
          </a:lstStyle>
          <a:p>
            <a:pPr marL="0" marR="0" lvl="0" indent="0" algn="l" defTabSz="913022"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marL="0" marR="0" lvl="1" indent="0" algn="l" defTabSz="913022" rtl="0" eaLnBrk="1" fontAlgn="auto" latinLnBrk="0" hangingPunct="1">
              <a:lnSpc>
                <a:spcPct val="90000"/>
              </a:lnSpc>
              <a:spcBef>
                <a:spcPct val="20000"/>
              </a:spcBef>
              <a:spcAft>
                <a:spcPts val="0"/>
              </a:spcAft>
              <a:buClrTx/>
              <a:buSzPct val="90000"/>
              <a:buFont typeface="Arial" pitchFamily="34" charset="0"/>
              <a:buNone/>
              <a:tabLst/>
            </a:pPr>
            <a:r>
              <a:rPr lang="en-US" dirty="0" smtClean="0"/>
              <a:t>Second level</a:t>
            </a:r>
          </a:p>
          <a:p>
            <a:pPr marL="0" marR="0" lvl="2" indent="0" algn="l" defTabSz="913022" rtl="0" eaLnBrk="1" fontAlgn="auto" latinLnBrk="0" hangingPunct="1">
              <a:lnSpc>
                <a:spcPct val="90000"/>
              </a:lnSpc>
              <a:spcBef>
                <a:spcPct val="20000"/>
              </a:spcBef>
              <a:spcAft>
                <a:spcPts val="0"/>
              </a:spcAft>
              <a:buClrTx/>
              <a:buSzPct val="90000"/>
              <a:buFont typeface="Arial" pitchFamily="34" charset="0"/>
              <a:buNone/>
              <a:tabLst/>
            </a:pPr>
            <a:r>
              <a:rPr lang="en-US" dirty="0" smtClean="0"/>
              <a:t>Third level</a:t>
            </a:r>
          </a:p>
          <a:p>
            <a:pPr marL="0" marR="0" lvl="3" indent="0" algn="l" defTabSz="913022" rtl="0" eaLnBrk="1" fontAlgn="auto" latinLnBrk="0" hangingPunct="1">
              <a:lnSpc>
                <a:spcPct val="90000"/>
              </a:lnSpc>
              <a:spcBef>
                <a:spcPct val="20000"/>
              </a:spcBef>
              <a:spcAft>
                <a:spcPts val="0"/>
              </a:spcAft>
              <a:buClrTx/>
              <a:buSzPct val="90000"/>
              <a:buFont typeface="Arial" pitchFamily="34" charset="0"/>
              <a:buNone/>
              <a:tabLst/>
            </a:pPr>
            <a:r>
              <a:rPr lang="en-US" dirty="0" smtClean="0"/>
              <a:t>Fourth level</a:t>
            </a:r>
          </a:p>
          <a:p>
            <a:pPr marL="0" marR="0" lvl="4" indent="0" algn="l" defTabSz="913022" rtl="0" eaLnBrk="1" fontAlgn="auto" latinLnBrk="0" hangingPunct="1">
              <a:lnSpc>
                <a:spcPct val="90000"/>
              </a:lnSpc>
              <a:spcBef>
                <a:spcPct val="20000"/>
              </a:spcBef>
              <a:spcAft>
                <a:spcPts val="0"/>
              </a:spcAft>
              <a:buClrTx/>
              <a:buSzPct val="90000"/>
              <a:buFont typeface="Arial" pitchFamily="34" charset="0"/>
              <a:buNone/>
              <a:tabLst/>
            </a:pPr>
            <a:r>
              <a:rPr lang="en-US" dirty="0" smtClean="0"/>
              <a:t>Fifth level</a:t>
            </a:r>
            <a:endParaRPr lang="en-US" dirty="0"/>
          </a:p>
        </p:txBody>
      </p:sp>
      <p:sp>
        <p:nvSpPr>
          <p:cNvPr id="7" name="Slide Number Placeholder 9"/>
          <p:cNvSpPr>
            <a:spLocks noGrp="1"/>
          </p:cNvSpPr>
          <p:nvPr>
            <p:ph type="sldNum" sz="quarter" idx="13"/>
          </p:nvPr>
        </p:nvSpPr>
        <p:spPr>
          <a:xfrm>
            <a:off x="519547" y="6399557"/>
            <a:ext cx="559445" cy="219456"/>
          </a:xfrm>
          <a:prstGeom prst="rect">
            <a:avLst/>
          </a:prstGeom>
        </p:spPr>
        <p:txBody>
          <a:bodyPr lIns="121720" tIns="60860" rIns="121720" bIns="60860"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Tree>
    <p:extLst>
      <p:ext uri="{BB962C8B-B14F-4D97-AF65-F5344CB8AC3E}">
        <p14:creationId xmlns:p14="http://schemas.microsoft.com/office/powerpoint/2010/main" val="1567823360"/>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519548" y="1447800"/>
            <a:ext cx="5383015" cy="2462213"/>
          </a:xfrm>
        </p:spPr>
        <p:txBody>
          <a:bodyPr/>
          <a:lstStyle>
            <a:lvl1pPr marL="0" indent="0">
              <a:spcBef>
                <a:spcPts val="1200"/>
              </a:spcBef>
              <a:buNone/>
              <a:defRPr sz="4000">
                <a:gradFill>
                  <a:gsLst>
                    <a:gs pos="1000">
                      <a:schemeClr val="bg2"/>
                    </a:gs>
                    <a:gs pos="98000">
                      <a:schemeClr val="bg2"/>
                    </a:gs>
                  </a:gsLst>
                  <a:lin ang="5400000" scaled="0"/>
                </a:gradFill>
                <a:latin typeface="+mj-lt"/>
              </a:defRPr>
            </a:lvl1pPr>
            <a:lvl2pPr marL="0" indent="0">
              <a:spcBef>
                <a:spcPts val="1200"/>
              </a:spcBef>
              <a:buNone/>
              <a:defRPr sz="2000">
                <a:gradFill>
                  <a:gsLst>
                    <a:gs pos="1000">
                      <a:schemeClr val="bg2"/>
                    </a:gs>
                    <a:gs pos="98000">
                      <a:schemeClr val="bg2"/>
                    </a:gs>
                  </a:gsLst>
                  <a:lin ang="5400000" scaled="0"/>
                </a:gradFill>
              </a:defRPr>
            </a:lvl2pPr>
            <a:lvl3pPr marL="233021" indent="0">
              <a:spcBef>
                <a:spcPts val="1200"/>
              </a:spcBef>
              <a:buNone/>
              <a:defRPr sz="2000">
                <a:gradFill>
                  <a:gsLst>
                    <a:gs pos="1000">
                      <a:schemeClr val="bg2"/>
                    </a:gs>
                    <a:gs pos="98000">
                      <a:schemeClr val="bg2"/>
                    </a:gs>
                  </a:gsLst>
                  <a:lin ang="5400000" scaled="0"/>
                </a:gradFill>
              </a:defRPr>
            </a:lvl3pPr>
            <a:lvl4pPr marL="456530" indent="0">
              <a:spcBef>
                <a:spcPts val="1200"/>
              </a:spcBef>
              <a:buNone/>
              <a:defRPr sz="2000">
                <a:gradFill>
                  <a:gsLst>
                    <a:gs pos="1000">
                      <a:schemeClr val="bg2"/>
                    </a:gs>
                    <a:gs pos="98000">
                      <a:schemeClr val="bg2"/>
                    </a:gs>
                  </a:gsLst>
                  <a:lin ang="5400000" scaled="0"/>
                </a:gradFill>
              </a:defRPr>
            </a:lvl4pPr>
            <a:lvl5pPr marL="692721" indent="0">
              <a:spcBef>
                <a:spcPts val="1200"/>
              </a:spcBef>
              <a:buNone/>
              <a:defRPr sz="2000">
                <a:gradFill>
                  <a:gsLst>
                    <a:gs pos="1000">
                      <a:schemeClr val="bg2"/>
                    </a:gs>
                    <a:gs pos="9800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6264028" y="1447800"/>
            <a:ext cx="5383015" cy="2462213"/>
          </a:xfrm>
        </p:spPr>
        <p:txBody>
          <a:bodyPr/>
          <a:lstStyle>
            <a:lvl1pPr marL="0" indent="0">
              <a:spcBef>
                <a:spcPts val="1200"/>
              </a:spcBef>
              <a:buNone/>
              <a:defRPr lang="en-US" sz="4000" kern="1200" spc="-71" baseline="0" dirty="0" smtClean="0">
                <a:gradFill>
                  <a:gsLst>
                    <a:gs pos="1000">
                      <a:schemeClr val="bg2"/>
                    </a:gs>
                    <a:gs pos="98000">
                      <a:schemeClr val="bg2"/>
                    </a:gs>
                  </a:gsLst>
                  <a:lin ang="5400000" scaled="0"/>
                </a:gradFill>
                <a:latin typeface="+mj-lt"/>
                <a:ea typeface="+mn-ea"/>
                <a:cs typeface="+mn-cs"/>
              </a:defRPr>
            </a:lvl1pPr>
            <a:lvl2pPr marL="3171" marR="0" indent="0" algn="l" defTabSz="913022" rtl="0" eaLnBrk="1" fontAlgn="auto" latinLnBrk="0" hangingPunct="1">
              <a:lnSpc>
                <a:spcPct val="90000"/>
              </a:lnSpc>
              <a:spcBef>
                <a:spcPts val="12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2pPr>
            <a:lvl3pPr marL="233021" marR="0" indent="0" algn="l" defTabSz="913022" rtl="0" eaLnBrk="1" fontAlgn="auto" latinLnBrk="0" hangingPunct="1">
              <a:lnSpc>
                <a:spcPct val="90000"/>
              </a:lnSpc>
              <a:spcBef>
                <a:spcPts val="12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3pPr>
            <a:lvl4pPr marL="459699" marR="0" indent="0" algn="l" defTabSz="913022" rtl="0" eaLnBrk="1" fontAlgn="auto" latinLnBrk="0" hangingPunct="1">
              <a:lnSpc>
                <a:spcPct val="90000"/>
              </a:lnSpc>
              <a:spcBef>
                <a:spcPts val="12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4pPr>
            <a:lvl5pPr marL="686380" marR="0" indent="0" algn="l" defTabSz="913022" rtl="0" eaLnBrk="1" fontAlgn="auto" latinLnBrk="0" hangingPunct="1">
              <a:lnSpc>
                <a:spcPct val="90000"/>
              </a:lnSpc>
              <a:spcBef>
                <a:spcPts val="1200"/>
              </a:spcBef>
              <a:spcAft>
                <a:spcPts val="0"/>
              </a:spcAft>
              <a:buClrTx/>
              <a:buSzPct val="90000"/>
              <a:buFont typeface="Arial" pitchFamily="34" charset="0"/>
              <a:buNone/>
              <a:tabLst/>
              <a:defRPr lang="en-US" sz="2000" kern="1200" spc="-71" baseline="0" dirty="0">
                <a:gradFill>
                  <a:gsLst>
                    <a:gs pos="1000">
                      <a:schemeClr val="bg2"/>
                    </a:gs>
                    <a:gs pos="98000">
                      <a:schemeClr val="bg2"/>
                    </a:gs>
                  </a:gsLst>
                  <a:lin ang="5400000" scaled="0"/>
                </a:gradFill>
                <a:latin typeface="+mn-lt"/>
                <a:ea typeface="+mn-ea"/>
                <a:cs typeface="+mn-cs"/>
              </a:defRPr>
            </a:lvl5pPr>
          </a:lstStyle>
          <a:p>
            <a:pPr marL="0" marR="0" lvl="0" indent="0" algn="l" defTabSz="913022"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marL="0" marR="0" lvl="1" indent="0" algn="l" defTabSz="913022" rtl="0" eaLnBrk="1" fontAlgn="auto" latinLnBrk="0" hangingPunct="1">
              <a:lnSpc>
                <a:spcPct val="90000"/>
              </a:lnSpc>
              <a:spcBef>
                <a:spcPct val="20000"/>
              </a:spcBef>
              <a:spcAft>
                <a:spcPts val="0"/>
              </a:spcAft>
              <a:buClrTx/>
              <a:buSzPct val="90000"/>
              <a:buFont typeface="Arial" pitchFamily="34" charset="0"/>
              <a:buNone/>
              <a:tabLst/>
            </a:pPr>
            <a:r>
              <a:rPr lang="en-US" dirty="0" smtClean="0"/>
              <a:t>Second level</a:t>
            </a:r>
          </a:p>
          <a:p>
            <a:pPr marL="0" marR="0" lvl="2" indent="0" algn="l" defTabSz="913022" rtl="0" eaLnBrk="1" fontAlgn="auto" latinLnBrk="0" hangingPunct="1">
              <a:lnSpc>
                <a:spcPct val="90000"/>
              </a:lnSpc>
              <a:spcBef>
                <a:spcPct val="20000"/>
              </a:spcBef>
              <a:spcAft>
                <a:spcPts val="0"/>
              </a:spcAft>
              <a:buClrTx/>
              <a:buSzPct val="90000"/>
              <a:buFont typeface="Arial" pitchFamily="34" charset="0"/>
              <a:buNone/>
              <a:tabLst/>
            </a:pPr>
            <a:r>
              <a:rPr lang="en-US" dirty="0" smtClean="0"/>
              <a:t>Third level</a:t>
            </a:r>
          </a:p>
          <a:p>
            <a:pPr marL="0" marR="0" lvl="3" indent="0" algn="l" defTabSz="913022" rtl="0" eaLnBrk="1" fontAlgn="auto" latinLnBrk="0" hangingPunct="1">
              <a:lnSpc>
                <a:spcPct val="90000"/>
              </a:lnSpc>
              <a:spcBef>
                <a:spcPct val="20000"/>
              </a:spcBef>
              <a:spcAft>
                <a:spcPts val="0"/>
              </a:spcAft>
              <a:buClrTx/>
              <a:buSzPct val="90000"/>
              <a:buFont typeface="Arial" pitchFamily="34" charset="0"/>
              <a:buNone/>
              <a:tabLst/>
            </a:pPr>
            <a:r>
              <a:rPr lang="en-US" dirty="0" smtClean="0"/>
              <a:t>Fourth level</a:t>
            </a:r>
          </a:p>
          <a:p>
            <a:pPr marL="0" marR="0" lvl="4" indent="0" algn="l" defTabSz="913022" rtl="0" eaLnBrk="1" fontAlgn="auto" latinLnBrk="0" hangingPunct="1">
              <a:lnSpc>
                <a:spcPct val="90000"/>
              </a:lnSpc>
              <a:spcBef>
                <a:spcPct val="20000"/>
              </a:spcBef>
              <a:spcAft>
                <a:spcPts val="0"/>
              </a:spcAft>
              <a:buClrTx/>
              <a:buSzPct val="90000"/>
              <a:buFont typeface="Arial" pitchFamily="34" charset="0"/>
              <a:buNone/>
              <a:tabLst/>
            </a:pPr>
            <a:r>
              <a:rPr lang="en-US" dirty="0" smtClean="0"/>
              <a:t>Fifth level</a:t>
            </a:r>
            <a:endParaRPr lang="en-US" dirty="0"/>
          </a:p>
        </p:txBody>
      </p:sp>
      <p:sp>
        <p:nvSpPr>
          <p:cNvPr id="7" name="Slide Number Placeholder 9"/>
          <p:cNvSpPr>
            <a:spLocks noGrp="1"/>
          </p:cNvSpPr>
          <p:nvPr>
            <p:ph type="sldNum" sz="quarter" idx="13"/>
          </p:nvPr>
        </p:nvSpPr>
        <p:spPr>
          <a:xfrm>
            <a:off x="519547" y="6399557"/>
            <a:ext cx="559445" cy="219456"/>
          </a:xfrm>
          <a:prstGeom prst="rect">
            <a:avLst/>
          </a:prstGeom>
        </p:spPr>
        <p:txBody>
          <a:bodyPr lIns="121720" tIns="60860" rIns="121720" bIns="60860"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Tree>
    <p:extLst>
      <p:ext uri="{BB962C8B-B14F-4D97-AF65-F5344CB8AC3E}">
        <p14:creationId xmlns:p14="http://schemas.microsoft.com/office/powerpoint/2010/main" val="2666843519"/>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519548" y="1447800"/>
            <a:ext cx="5383015" cy="2720745"/>
          </a:xfrm>
        </p:spPr>
        <p:txBody>
          <a:bodyPr>
            <a:spAutoFit/>
          </a:bodyPr>
          <a:lstStyle>
            <a:lvl1pPr marL="291671" indent="-291671">
              <a:spcBef>
                <a:spcPts val="1200"/>
              </a:spcBef>
              <a:buClr>
                <a:schemeClr val="bg2"/>
              </a:buClr>
              <a:buSzPct val="100000"/>
              <a:buFont typeface="Wingdings" pitchFamily="2" charset="2"/>
              <a:buChar char=""/>
              <a:defRPr lang="en-US" sz="3600" kern="1200" spc="-71" baseline="0" dirty="0" smtClean="0">
                <a:gradFill>
                  <a:gsLst>
                    <a:gs pos="1250">
                      <a:schemeClr val="bg2"/>
                    </a:gs>
                    <a:gs pos="100000">
                      <a:schemeClr val="bg2"/>
                    </a:gs>
                  </a:gsLst>
                  <a:lin ang="5400000" scaled="0"/>
                </a:gradFill>
                <a:latin typeface="+mj-lt"/>
                <a:ea typeface="+mn-ea"/>
                <a:cs typeface="+mn-cs"/>
              </a:defRPr>
            </a:lvl1pPr>
            <a:lvl2pPr marL="519936" indent="-228265">
              <a:spcBef>
                <a:spcPts val="1200"/>
              </a:spcBef>
              <a:defRPr sz="2000"/>
            </a:lvl2pPr>
            <a:lvl3pPr marL="684795" indent="-164858">
              <a:spcBef>
                <a:spcPts val="1200"/>
              </a:spcBef>
              <a:tabLst/>
              <a:defRPr sz="2000"/>
            </a:lvl3pPr>
            <a:lvl4pPr marL="862333" indent="-177539">
              <a:spcBef>
                <a:spcPts val="1200"/>
              </a:spcBef>
              <a:defRPr/>
            </a:lvl4pPr>
            <a:lvl5pPr marL="1027191" indent="-164858">
              <a:spcBef>
                <a:spcPts val="1200"/>
              </a:spcBef>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6264028" y="1447801"/>
            <a:ext cx="5383015" cy="2720745"/>
          </a:xfrm>
        </p:spPr>
        <p:txBody>
          <a:bodyPr>
            <a:spAutoFit/>
          </a:bodyPr>
          <a:lstStyle>
            <a:lvl1pPr marL="339227" indent="-339227">
              <a:spcBef>
                <a:spcPts val="1200"/>
              </a:spcBef>
              <a:buClr>
                <a:schemeClr val="bg2"/>
              </a:buClr>
              <a:buFont typeface="Arial" pitchFamily="34" charset="0"/>
              <a:buChar char="•"/>
              <a:defRPr lang="en-US" sz="3600" kern="1200" spc="-71" baseline="0" dirty="0" smtClean="0">
                <a:gradFill>
                  <a:gsLst>
                    <a:gs pos="1250">
                      <a:schemeClr val="bg2"/>
                    </a:gs>
                    <a:gs pos="100000">
                      <a:schemeClr val="bg2"/>
                    </a:gs>
                  </a:gsLst>
                  <a:lin ang="5400000" scaled="0"/>
                </a:gradFill>
                <a:latin typeface="+mj-lt"/>
                <a:ea typeface="+mn-ea"/>
                <a:cs typeface="+mn-cs"/>
              </a:defRPr>
            </a:lvl1pPr>
            <a:lvl2pPr marL="634069" indent="-342397">
              <a:spcBef>
                <a:spcPts val="1200"/>
              </a:spcBef>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2333" indent="-342397">
              <a:spcBef>
                <a:spcPts val="1200"/>
              </a:spcBef>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7191" indent="-342397">
              <a:spcBef>
                <a:spcPts val="1200"/>
              </a:spcBef>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4731" indent="-342397">
              <a:spcBef>
                <a:spcPts val="1200"/>
              </a:spcBef>
              <a:defRPr lang="en-US" sz="2000" kern="1200" spc="0" baseline="0" dirty="0">
                <a:gradFill>
                  <a:gsLst>
                    <a:gs pos="1250">
                      <a:schemeClr val="bg2"/>
                    </a:gs>
                    <a:gs pos="100000">
                      <a:schemeClr val="bg2"/>
                    </a:gs>
                  </a:gsLst>
                  <a:lin ang="5400000" scaled="0"/>
                </a:gradFill>
                <a:latin typeface="+mn-lt"/>
                <a:ea typeface="+mn-ea"/>
                <a:cs typeface="+mn-cs"/>
              </a:defRPr>
            </a:lvl5pPr>
          </a:lstStyle>
          <a:p>
            <a:pPr marL="291671" marR="0" lvl="0" indent="-291671" algn="l" defTabSz="913022" rtl="0" eaLnBrk="1" fontAlgn="auto" latinLnBrk="0" hangingPunct="1">
              <a:lnSpc>
                <a:spcPct val="90000"/>
              </a:lnSpc>
              <a:spcBef>
                <a:spcPts val="1198"/>
              </a:spcBef>
              <a:spcAft>
                <a:spcPts val="0"/>
              </a:spcAft>
              <a:buClr>
                <a:schemeClr val="bg2"/>
              </a:buClr>
              <a:buSzPct val="100000"/>
              <a:buFont typeface="Wingdings" pitchFamily="2" charset="2"/>
              <a:buChar char=""/>
              <a:tabLst/>
            </a:pPr>
            <a:r>
              <a:rPr lang="en-US" dirty="0" smtClean="0"/>
              <a:t>Click to edit Master text styles</a:t>
            </a:r>
          </a:p>
          <a:p>
            <a:pPr marL="291671" marR="0" lvl="1" indent="-291671" algn="l" defTabSz="913022" rtl="0" eaLnBrk="1" fontAlgn="auto" latinLnBrk="0" hangingPunct="1">
              <a:lnSpc>
                <a:spcPct val="90000"/>
              </a:lnSpc>
              <a:spcBef>
                <a:spcPts val="1198"/>
              </a:spcBef>
              <a:spcAft>
                <a:spcPts val="0"/>
              </a:spcAft>
              <a:buClr>
                <a:schemeClr val="bg2"/>
              </a:buClr>
              <a:buSzPct val="100000"/>
              <a:buFont typeface="Wingdings" pitchFamily="2" charset="2"/>
              <a:buChar char=""/>
              <a:tabLst/>
            </a:pPr>
            <a:r>
              <a:rPr lang="en-US" dirty="0" smtClean="0"/>
              <a:t>Second level</a:t>
            </a:r>
          </a:p>
          <a:p>
            <a:pPr marL="291671" marR="0" lvl="2" indent="-291671" algn="l" defTabSz="913022" rtl="0" eaLnBrk="1" fontAlgn="auto" latinLnBrk="0" hangingPunct="1">
              <a:lnSpc>
                <a:spcPct val="90000"/>
              </a:lnSpc>
              <a:spcBef>
                <a:spcPts val="1198"/>
              </a:spcBef>
              <a:spcAft>
                <a:spcPts val="0"/>
              </a:spcAft>
              <a:buClr>
                <a:schemeClr val="bg2"/>
              </a:buClr>
              <a:buSzPct val="100000"/>
              <a:buFont typeface="Wingdings" pitchFamily="2" charset="2"/>
              <a:buChar char=""/>
              <a:tabLst/>
            </a:pPr>
            <a:r>
              <a:rPr lang="en-US" dirty="0" smtClean="0"/>
              <a:t>Third level</a:t>
            </a:r>
          </a:p>
          <a:p>
            <a:pPr marL="291671" marR="0" lvl="3" indent="-291671" algn="l" defTabSz="913022" rtl="0" eaLnBrk="1" fontAlgn="auto" latinLnBrk="0" hangingPunct="1">
              <a:lnSpc>
                <a:spcPct val="90000"/>
              </a:lnSpc>
              <a:spcBef>
                <a:spcPts val="1198"/>
              </a:spcBef>
              <a:spcAft>
                <a:spcPts val="0"/>
              </a:spcAft>
              <a:buClr>
                <a:schemeClr val="bg2"/>
              </a:buClr>
              <a:buSzPct val="100000"/>
              <a:buFont typeface="Wingdings" pitchFamily="2" charset="2"/>
              <a:buChar char=""/>
              <a:tabLst/>
            </a:pPr>
            <a:r>
              <a:rPr lang="en-US" dirty="0" smtClean="0"/>
              <a:t>Fourth level</a:t>
            </a:r>
          </a:p>
          <a:p>
            <a:pPr marL="291671" marR="0" lvl="4" indent="-291671" algn="l" defTabSz="913022" rtl="0" eaLnBrk="1" fontAlgn="auto" latinLnBrk="0" hangingPunct="1">
              <a:lnSpc>
                <a:spcPct val="90000"/>
              </a:lnSpc>
              <a:spcBef>
                <a:spcPts val="1198"/>
              </a:spcBef>
              <a:spcAft>
                <a:spcPts val="0"/>
              </a:spcAft>
              <a:buClr>
                <a:schemeClr val="bg2"/>
              </a:buClr>
              <a:buSzPct val="100000"/>
              <a:buFont typeface="Wingdings" pitchFamily="2" charset="2"/>
              <a:buChar char=""/>
              <a:tabLst/>
            </a:pPr>
            <a:r>
              <a:rPr lang="en-US" dirty="0" smtClean="0"/>
              <a:t>Fifth level</a:t>
            </a:r>
            <a:endParaRPr lang="en-US" dirty="0"/>
          </a:p>
        </p:txBody>
      </p:sp>
      <p:sp>
        <p:nvSpPr>
          <p:cNvPr id="6" name="Slide Number Placeholder 9"/>
          <p:cNvSpPr>
            <a:spLocks noGrp="1"/>
          </p:cNvSpPr>
          <p:nvPr>
            <p:ph type="sldNum" sz="quarter" idx="12"/>
          </p:nvPr>
        </p:nvSpPr>
        <p:spPr>
          <a:xfrm>
            <a:off x="519547" y="6399557"/>
            <a:ext cx="559445" cy="219456"/>
          </a:xfrm>
          <a:prstGeom prst="rect">
            <a:avLst/>
          </a:prstGeom>
        </p:spPr>
        <p:txBody>
          <a:bodyPr lIns="121720" tIns="60860" rIns="121720" bIns="60860"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Tree>
    <p:extLst>
      <p:ext uri="{BB962C8B-B14F-4D97-AF65-F5344CB8AC3E}">
        <p14:creationId xmlns:p14="http://schemas.microsoft.com/office/powerpoint/2010/main" val="429362577"/>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theme" Target="../theme/theme2.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7964" y="228601"/>
            <a:ext cx="11124328" cy="747897"/>
          </a:xfrm>
          <a:prstGeom prst="rect">
            <a:avLst/>
          </a:prstGeom>
        </p:spPr>
        <p:txBody>
          <a:bodyPr vert="horz" wrap="square" lIns="0" tIns="0" rIns="0" bIns="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519547" y="1447801"/>
            <a:ext cx="11127497" cy="2055947"/>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7" r:id="rId4"/>
    <p:sldLayoutId id="2147484088" r:id="rId5"/>
    <p:sldLayoutId id="2147484086" r:id="rId6"/>
    <p:sldLayoutId id="2147484090" r:id="rId7"/>
    <p:sldLayoutId id="2147484091" r:id="rId8"/>
    <p:sldLayoutId id="2147484089" r:id="rId9"/>
    <p:sldLayoutId id="2147484119" r:id="rId10"/>
    <p:sldLayoutId id="2147484116" r:id="rId11"/>
    <p:sldLayoutId id="2147484117" r:id="rId12"/>
    <p:sldLayoutId id="2147484140" r:id="rId13"/>
    <p:sldLayoutId id="2147484141" r:id="rId14"/>
    <p:sldLayoutId id="2147484142" r:id="rId15"/>
    <p:sldLayoutId id="2147484143" r:id="rId16"/>
    <p:sldLayoutId id="2147484092" r:id="rId17"/>
    <p:sldLayoutId id="2147484093" r:id="rId18"/>
    <p:sldLayoutId id="2147484094" r:id="rId19"/>
    <p:sldLayoutId id="2147484096" r:id="rId20"/>
  </p:sldLayoutIdLst>
  <p:transition>
    <p:fade/>
  </p:transition>
  <p:timing>
    <p:tnLst>
      <p:par>
        <p:cTn id="1" dur="indefinite" restart="never" nodeType="tmRoot"/>
      </p:par>
    </p:tnLst>
  </p:timing>
  <p:hf hdr="0" ftr="0" dt="0"/>
  <p:txStyles>
    <p:titleStyle>
      <a:lvl1pPr algn="l" defTabSz="913022" rtl="0" eaLnBrk="1" latinLnBrk="0" hangingPunct="1">
        <a:lnSpc>
          <a:spcPct val="90000"/>
        </a:lnSpc>
        <a:spcBef>
          <a:spcPct val="0"/>
        </a:spcBef>
        <a:buNone/>
        <a:defRPr lang="en-US" sz="5500" b="0" kern="1200" cap="none" spc="-100" baseline="0" dirty="0" smtClean="0">
          <a:ln w="3175">
            <a:noFill/>
          </a:ln>
          <a:solidFill>
            <a:srgbClr val="002050"/>
          </a:solidFill>
          <a:effectLst/>
          <a:latin typeface="+mj-lt"/>
          <a:ea typeface="+mn-ea"/>
          <a:cs typeface="Arial" charset="0"/>
        </a:defRPr>
      </a:lvl1pPr>
    </p:titleStyle>
    <p:bodyStyle>
      <a:lvl1pPr marL="339227" marR="0" indent="-339227" algn="l" defTabSz="913022" rtl="0" eaLnBrk="1" fontAlgn="auto" latinLnBrk="0" hangingPunct="1">
        <a:lnSpc>
          <a:spcPct val="90000"/>
        </a:lnSpc>
        <a:spcBef>
          <a:spcPts val="1200"/>
        </a:spcBef>
        <a:spcAft>
          <a:spcPts val="0"/>
        </a:spcAft>
        <a:buClrTx/>
        <a:buSzPct val="80000"/>
        <a:buFont typeface="Arial" pitchFamily="34" charset="0"/>
        <a:buChar char="•"/>
        <a:tabLst/>
        <a:defRPr sz="3600" kern="1200" spc="-71" baseline="0">
          <a:gradFill>
            <a:gsLst>
              <a:gs pos="1250">
                <a:schemeClr val="bg2"/>
              </a:gs>
              <a:gs pos="100000">
                <a:schemeClr val="bg2"/>
              </a:gs>
            </a:gsLst>
            <a:lin ang="5400000" scaled="0"/>
          </a:gradFill>
          <a:latin typeface="+mj-lt"/>
          <a:ea typeface="+mn-ea"/>
          <a:cs typeface="+mn-cs"/>
        </a:defRPr>
      </a:lvl1pPr>
      <a:lvl2pPr marL="572247" marR="0" indent="-233021" algn="l" defTabSz="913022" rtl="0" eaLnBrk="1" fontAlgn="auto" latinLnBrk="0" hangingPunct="1">
        <a:lnSpc>
          <a:spcPct val="90000"/>
        </a:lnSpc>
        <a:spcBef>
          <a:spcPts val="12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7342" marR="0" indent="-225094" algn="l" defTabSz="913022" rtl="0" eaLnBrk="1" fontAlgn="auto" latinLnBrk="0" hangingPunct="1">
        <a:lnSpc>
          <a:spcPct val="90000"/>
        </a:lnSpc>
        <a:spcBef>
          <a:spcPts val="1200"/>
        </a:spcBef>
        <a:spcAft>
          <a:spcPts val="0"/>
        </a:spcAft>
        <a:buClrTx/>
        <a:buSzPct val="90000"/>
        <a:buFont typeface="Wingdings" pitchFamily="2" charset="2"/>
        <a:buChar char=""/>
        <a:tabLst>
          <a:tab pos="797342" algn="l"/>
        </a:tabLst>
        <a:defRPr sz="2400" kern="1200" spc="0" baseline="0">
          <a:gradFill>
            <a:gsLst>
              <a:gs pos="1250">
                <a:schemeClr val="bg2"/>
              </a:gs>
              <a:gs pos="100000">
                <a:schemeClr val="bg2"/>
              </a:gs>
            </a:gsLst>
            <a:lin ang="5400000" scaled="0"/>
          </a:gradFill>
          <a:latin typeface="+mn-lt"/>
          <a:ea typeface="+mn-ea"/>
          <a:cs typeface="+mn-cs"/>
        </a:defRPr>
      </a:lvl3pPr>
      <a:lvl4pPr marL="1028777" marR="0" indent="-231434" algn="l" defTabSz="913022" rtl="0" eaLnBrk="1" fontAlgn="auto" latinLnBrk="0" hangingPunct="1">
        <a:lnSpc>
          <a:spcPct val="90000"/>
        </a:lnSpc>
        <a:spcBef>
          <a:spcPts val="12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3871" marR="0" indent="-225094" algn="l" defTabSz="913022" rtl="0" eaLnBrk="1" fontAlgn="auto" latinLnBrk="0" hangingPunct="1">
        <a:lnSpc>
          <a:spcPct val="90000"/>
        </a:lnSpc>
        <a:spcBef>
          <a:spcPts val="1200"/>
        </a:spcBef>
        <a:spcAft>
          <a:spcPts val="0"/>
        </a:spcAft>
        <a:buClrTx/>
        <a:buSzPct val="90000"/>
        <a:buFont typeface="Wingdings" pitchFamily="2" charset="2"/>
        <a:buChar char=""/>
        <a:tabLst>
          <a:tab pos="1253871" algn="l"/>
        </a:tabLst>
        <a:defRPr sz="2000" kern="1200" spc="0" baseline="0">
          <a:gradFill>
            <a:gsLst>
              <a:gs pos="1250">
                <a:schemeClr val="bg2"/>
              </a:gs>
              <a:gs pos="100000">
                <a:schemeClr val="bg2"/>
              </a:gs>
            </a:gsLst>
            <a:lin ang="5400000" scaled="0"/>
          </a:gradFill>
          <a:latin typeface="+mn-lt"/>
          <a:ea typeface="+mn-ea"/>
          <a:cs typeface="+mn-cs"/>
        </a:defRPr>
      </a:lvl5pPr>
      <a:lvl6pPr marL="2510811" indent="-228256" algn="l" defTabSz="91302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322" indent="-228256" algn="l" defTabSz="91302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833" indent="-228256" algn="l" defTabSz="91302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344" indent="-228256" algn="l" defTabSz="91302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22" rtl="0" eaLnBrk="1" latinLnBrk="0" hangingPunct="1">
        <a:defRPr sz="1900" kern="1200">
          <a:solidFill>
            <a:schemeClr val="tx1"/>
          </a:solidFill>
          <a:latin typeface="+mn-lt"/>
          <a:ea typeface="+mn-ea"/>
          <a:cs typeface="+mn-cs"/>
        </a:defRPr>
      </a:lvl1pPr>
      <a:lvl2pPr marL="456511" algn="l" defTabSz="913022" rtl="0" eaLnBrk="1" latinLnBrk="0" hangingPunct="1">
        <a:defRPr sz="1900" kern="1200">
          <a:solidFill>
            <a:schemeClr val="tx1"/>
          </a:solidFill>
          <a:latin typeface="+mn-lt"/>
          <a:ea typeface="+mn-ea"/>
          <a:cs typeface="+mn-cs"/>
        </a:defRPr>
      </a:lvl2pPr>
      <a:lvl3pPr marL="913022" algn="l" defTabSz="913022" rtl="0" eaLnBrk="1" latinLnBrk="0" hangingPunct="1">
        <a:defRPr sz="1900" kern="1200">
          <a:solidFill>
            <a:schemeClr val="tx1"/>
          </a:solidFill>
          <a:latin typeface="+mn-lt"/>
          <a:ea typeface="+mn-ea"/>
          <a:cs typeface="+mn-cs"/>
        </a:defRPr>
      </a:lvl3pPr>
      <a:lvl4pPr marL="1369533" algn="l" defTabSz="913022" rtl="0" eaLnBrk="1" latinLnBrk="0" hangingPunct="1">
        <a:defRPr sz="1900" kern="1200">
          <a:solidFill>
            <a:schemeClr val="tx1"/>
          </a:solidFill>
          <a:latin typeface="+mn-lt"/>
          <a:ea typeface="+mn-ea"/>
          <a:cs typeface="+mn-cs"/>
        </a:defRPr>
      </a:lvl4pPr>
      <a:lvl5pPr marL="1826044" algn="l" defTabSz="913022" rtl="0" eaLnBrk="1" latinLnBrk="0" hangingPunct="1">
        <a:defRPr sz="1900" kern="1200">
          <a:solidFill>
            <a:schemeClr val="tx1"/>
          </a:solidFill>
          <a:latin typeface="+mn-lt"/>
          <a:ea typeface="+mn-ea"/>
          <a:cs typeface="+mn-cs"/>
        </a:defRPr>
      </a:lvl5pPr>
      <a:lvl6pPr marL="2282555" algn="l" defTabSz="913022" rtl="0" eaLnBrk="1" latinLnBrk="0" hangingPunct="1">
        <a:defRPr sz="1900" kern="1200">
          <a:solidFill>
            <a:schemeClr val="tx1"/>
          </a:solidFill>
          <a:latin typeface="+mn-lt"/>
          <a:ea typeface="+mn-ea"/>
          <a:cs typeface="+mn-cs"/>
        </a:defRPr>
      </a:lvl6pPr>
      <a:lvl7pPr marL="2739066" algn="l" defTabSz="913022" rtl="0" eaLnBrk="1" latinLnBrk="0" hangingPunct="1">
        <a:defRPr sz="1900" kern="1200">
          <a:solidFill>
            <a:schemeClr val="tx1"/>
          </a:solidFill>
          <a:latin typeface="+mn-lt"/>
          <a:ea typeface="+mn-ea"/>
          <a:cs typeface="+mn-cs"/>
        </a:defRPr>
      </a:lvl7pPr>
      <a:lvl8pPr marL="3195578" algn="l" defTabSz="913022" rtl="0" eaLnBrk="1" latinLnBrk="0" hangingPunct="1">
        <a:defRPr sz="1900" kern="1200">
          <a:solidFill>
            <a:schemeClr val="tx1"/>
          </a:solidFill>
          <a:latin typeface="+mn-lt"/>
          <a:ea typeface="+mn-ea"/>
          <a:cs typeface="+mn-cs"/>
        </a:defRPr>
      </a:lvl8pPr>
      <a:lvl9pPr marL="3652089" algn="l" defTabSz="913022"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702324"/>
      </p:ext>
    </p:extLst>
  </p:cSld>
  <p:clrMap bg1="dk1" tx1="lt1" bg2="dk2" tx2="lt2" accent1="accent1" accent2="accent2" accent3="accent3" accent4="accent4" accent5="accent5" accent6="accent6" hlink="hlink" folHlink="folHlink"/>
  <p:sldLayoutIdLst>
    <p:sldLayoutId id="2147484148" r:id="rId1"/>
    <p:sldLayoutId id="2147484058" r:id="rId2"/>
    <p:sldLayoutId id="2147484099" r:id="rId3"/>
    <p:sldLayoutId id="2147484100" r:id="rId4"/>
    <p:sldLayoutId id="2147484101" r:id="rId5"/>
    <p:sldLayoutId id="2147484149" r:id="rId6"/>
    <p:sldLayoutId id="2147484145" r:id="rId7"/>
    <p:sldLayoutId id="2147484048" r:id="rId8"/>
    <p:sldLayoutId id="2147484061" r:id="rId9"/>
    <p:sldLayoutId id="2147484062" r:id="rId10"/>
    <p:sldLayoutId id="2147484097" r:id="rId11"/>
    <p:sldLayoutId id="2147484150" r:id="rId12"/>
    <p:sldLayoutId id="2147484146" r:id="rId13"/>
    <p:sldLayoutId id="2147484057" r:id="rId14"/>
    <p:sldLayoutId id="2147484065" r:id="rId15"/>
    <p:sldLayoutId id="2147484066" r:id="rId16"/>
    <p:sldLayoutId id="2147484151" r:id="rId17"/>
    <p:sldLayoutId id="2147484098" r:id="rId18"/>
  </p:sldLayoutIdLst>
  <p:transition>
    <p:fade/>
  </p:transition>
  <p:timing>
    <p:tnLst>
      <p:par>
        <p:cTn id="1" dur="indefinite" restart="never" nodeType="tmRoot"/>
      </p:par>
    </p:tnLst>
  </p:timing>
  <p:hf hdr="0" ftr="0" dt="0"/>
  <p:txStyles>
    <p:titleStyle>
      <a:lvl1pPr algn="l" defTabSz="913022" rtl="0" eaLnBrk="1" latinLnBrk="0" hangingPunct="1">
        <a:lnSpc>
          <a:spcPct val="90000"/>
        </a:lnSpc>
        <a:spcBef>
          <a:spcPct val="0"/>
        </a:spcBef>
        <a:buNone/>
        <a:defRPr lang="en-US" sz="55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p:titleStyle>
    <p:bodyStyle>
      <a:lvl1pPr marL="339227" marR="0" indent="-339227" algn="l" defTabSz="913022" rtl="0" eaLnBrk="1" fontAlgn="auto" latinLnBrk="0" hangingPunct="1">
        <a:lnSpc>
          <a:spcPct val="90000"/>
        </a:lnSpc>
        <a:spcBef>
          <a:spcPct val="20000"/>
        </a:spcBef>
        <a:spcAft>
          <a:spcPts val="0"/>
        </a:spcAft>
        <a:buClrTx/>
        <a:buSzPct val="90000"/>
        <a:buFont typeface="Arial" pitchFamily="34" charset="0"/>
        <a:buChar char="•"/>
        <a:tabLst/>
        <a:defRPr sz="3600" kern="1200" spc="-71" baseline="0">
          <a:gradFill>
            <a:gsLst>
              <a:gs pos="1250">
                <a:schemeClr val="tx1"/>
              </a:gs>
              <a:gs pos="100000">
                <a:schemeClr val="tx1"/>
              </a:gs>
            </a:gsLst>
            <a:lin ang="5400000" scaled="0"/>
          </a:gradFill>
          <a:latin typeface="+mj-lt"/>
          <a:ea typeface="+mn-ea"/>
          <a:cs typeface="+mn-cs"/>
        </a:defRPr>
      </a:lvl1pPr>
      <a:lvl2pPr marL="572247" marR="0" indent="-233021" algn="l" defTabSz="913022"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7342" marR="0" indent="-225094" algn="l" defTabSz="913022" rtl="0" eaLnBrk="1" fontAlgn="auto" latinLnBrk="0" hangingPunct="1">
        <a:lnSpc>
          <a:spcPct val="90000"/>
        </a:lnSpc>
        <a:spcBef>
          <a:spcPct val="20000"/>
        </a:spcBef>
        <a:spcAft>
          <a:spcPts val="0"/>
        </a:spcAft>
        <a:buClrTx/>
        <a:buSzPct val="90000"/>
        <a:buFont typeface="Wingdings" pitchFamily="2" charset="2"/>
        <a:buChar char=""/>
        <a:tabLst>
          <a:tab pos="797342" algn="l"/>
        </a:tabLst>
        <a:defRPr sz="2400" kern="1200" spc="0" baseline="0">
          <a:gradFill>
            <a:gsLst>
              <a:gs pos="1250">
                <a:schemeClr val="tx1"/>
              </a:gs>
              <a:gs pos="100000">
                <a:schemeClr val="tx1"/>
              </a:gs>
            </a:gsLst>
            <a:lin ang="5400000" scaled="0"/>
          </a:gradFill>
          <a:latin typeface="+mn-lt"/>
          <a:ea typeface="+mn-ea"/>
          <a:cs typeface="+mn-cs"/>
        </a:defRPr>
      </a:lvl3pPr>
      <a:lvl4pPr marL="1028777" marR="0" indent="-231434" algn="l" defTabSz="913022"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3871" marR="0" indent="-225094" algn="l" defTabSz="913022" rtl="0" eaLnBrk="1" fontAlgn="auto" latinLnBrk="0" hangingPunct="1">
        <a:lnSpc>
          <a:spcPct val="90000"/>
        </a:lnSpc>
        <a:spcBef>
          <a:spcPct val="20000"/>
        </a:spcBef>
        <a:spcAft>
          <a:spcPts val="0"/>
        </a:spcAft>
        <a:buClrTx/>
        <a:buSzPct val="90000"/>
        <a:buFont typeface="Wingdings" pitchFamily="2" charset="2"/>
        <a:buChar char=""/>
        <a:tabLst>
          <a:tab pos="1253871" algn="l"/>
        </a:tabLst>
        <a:defRPr sz="2000" kern="1200" spc="0" baseline="0">
          <a:gradFill>
            <a:gsLst>
              <a:gs pos="1250">
                <a:schemeClr val="tx1"/>
              </a:gs>
              <a:gs pos="100000">
                <a:schemeClr val="tx1"/>
              </a:gs>
            </a:gsLst>
            <a:lin ang="5400000" scaled="0"/>
          </a:gradFill>
          <a:latin typeface="+mn-lt"/>
          <a:ea typeface="+mn-ea"/>
          <a:cs typeface="+mn-cs"/>
        </a:defRPr>
      </a:lvl5pPr>
      <a:lvl6pPr marL="2510811" indent="-228256" algn="l" defTabSz="91302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322" indent="-228256" algn="l" defTabSz="91302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833" indent="-228256" algn="l" defTabSz="91302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344" indent="-228256" algn="l" defTabSz="91302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22" rtl="0" eaLnBrk="1" latinLnBrk="0" hangingPunct="1">
        <a:defRPr sz="1900" kern="1200">
          <a:solidFill>
            <a:schemeClr val="tx1"/>
          </a:solidFill>
          <a:latin typeface="+mn-lt"/>
          <a:ea typeface="+mn-ea"/>
          <a:cs typeface="+mn-cs"/>
        </a:defRPr>
      </a:lvl1pPr>
      <a:lvl2pPr marL="456511" algn="l" defTabSz="913022" rtl="0" eaLnBrk="1" latinLnBrk="0" hangingPunct="1">
        <a:defRPr sz="1900" kern="1200">
          <a:solidFill>
            <a:schemeClr val="tx1"/>
          </a:solidFill>
          <a:latin typeface="+mn-lt"/>
          <a:ea typeface="+mn-ea"/>
          <a:cs typeface="+mn-cs"/>
        </a:defRPr>
      </a:lvl2pPr>
      <a:lvl3pPr marL="913022" algn="l" defTabSz="913022" rtl="0" eaLnBrk="1" latinLnBrk="0" hangingPunct="1">
        <a:defRPr sz="1900" kern="1200">
          <a:solidFill>
            <a:schemeClr val="tx1"/>
          </a:solidFill>
          <a:latin typeface="+mn-lt"/>
          <a:ea typeface="+mn-ea"/>
          <a:cs typeface="+mn-cs"/>
        </a:defRPr>
      </a:lvl3pPr>
      <a:lvl4pPr marL="1369533" algn="l" defTabSz="913022" rtl="0" eaLnBrk="1" latinLnBrk="0" hangingPunct="1">
        <a:defRPr sz="1900" kern="1200">
          <a:solidFill>
            <a:schemeClr val="tx1"/>
          </a:solidFill>
          <a:latin typeface="+mn-lt"/>
          <a:ea typeface="+mn-ea"/>
          <a:cs typeface="+mn-cs"/>
        </a:defRPr>
      </a:lvl4pPr>
      <a:lvl5pPr marL="1826044" algn="l" defTabSz="913022" rtl="0" eaLnBrk="1" latinLnBrk="0" hangingPunct="1">
        <a:defRPr sz="1900" kern="1200">
          <a:solidFill>
            <a:schemeClr val="tx1"/>
          </a:solidFill>
          <a:latin typeface="+mn-lt"/>
          <a:ea typeface="+mn-ea"/>
          <a:cs typeface="+mn-cs"/>
        </a:defRPr>
      </a:lvl5pPr>
      <a:lvl6pPr marL="2282555" algn="l" defTabSz="913022" rtl="0" eaLnBrk="1" latinLnBrk="0" hangingPunct="1">
        <a:defRPr sz="1900" kern="1200">
          <a:solidFill>
            <a:schemeClr val="tx1"/>
          </a:solidFill>
          <a:latin typeface="+mn-lt"/>
          <a:ea typeface="+mn-ea"/>
          <a:cs typeface="+mn-cs"/>
        </a:defRPr>
      </a:lvl6pPr>
      <a:lvl7pPr marL="2739066" algn="l" defTabSz="913022" rtl="0" eaLnBrk="1" latinLnBrk="0" hangingPunct="1">
        <a:defRPr sz="1900" kern="1200">
          <a:solidFill>
            <a:schemeClr val="tx1"/>
          </a:solidFill>
          <a:latin typeface="+mn-lt"/>
          <a:ea typeface="+mn-ea"/>
          <a:cs typeface="+mn-cs"/>
        </a:defRPr>
      </a:lvl7pPr>
      <a:lvl8pPr marL="3195578" algn="l" defTabSz="913022" rtl="0" eaLnBrk="1" latinLnBrk="0" hangingPunct="1">
        <a:defRPr sz="1900" kern="1200">
          <a:solidFill>
            <a:schemeClr val="tx1"/>
          </a:solidFill>
          <a:latin typeface="+mn-lt"/>
          <a:ea typeface="+mn-ea"/>
          <a:cs typeface="+mn-cs"/>
        </a:defRPr>
      </a:lvl8pPr>
      <a:lvl9pPr marL="3652089" algn="l" defTabSz="913022"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g"/><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jpg"/></Relationships>
</file>

<file path=ppt/slides/_rels/slide1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hyperlink" Target="http://www.bpmn.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github.com/bpmn-miwg/bpmn-miwg-test-suite/blob/master/Reference/B.2.0.png" TargetMode="External"/><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hyperlink" Target="http://www.omg.org/spec/BPMN/2.0"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www.omg.org/spec/BPMN/2.0/" TargetMode="External"/><Relationship Id="rId2" Type="http://schemas.openxmlformats.org/officeDocument/2006/relationships/image" Target="../media/image5.png"/><Relationship Id="rId1" Type="http://schemas.openxmlformats.org/officeDocument/2006/relationships/slideLayout" Target="../slideLayouts/slideLayout17.xml"/><Relationship Id="rId4" Type="http://schemas.openxmlformats.org/officeDocument/2006/relationships/hyperlink" Target="http://www.omgwiki.org/bpmn-miwg/doku.php"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hyperlink" Target="http://bpmn-miwg.github.io/bpmn-miwg-tools/" TargetMode="External"/><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62674" y="955963"/>
            <a:ext cx="10425763" cy="2746521"/>
          </a:xfrm>
        </p:spPr>
        <p:txBody>
          <a:bodyPr/>
          <a:lstStyle/>
          <a:p>
            <a:r>
              <a:rPr lang="en-US" sz="6600" dirty="0"/>
              <a:t>Leading Process Transparency </a:t>
            </a:r>
            <a:r>
              <a:rPr lang="en-US" sz="6600" dirty="0" smtClean="0"/>
              <a:t>with BPMN </a:t>
            </a:r>
            <a:r>
              <a:rPr lang="en-US" sz="6600" dirty="0"/>
              <a:t>Model Interchange </a:t>
            </a:r>
          </a:p>
        </p:txBody>
      </p:sp>
      <p:sp>
        <p:nvSpPr>
          <p:cNvPr id="5" name="Text Placeholder 4"/>
          <p:cNvSpPr>
            <a:spLocks noGrp="1"/>
          </p:cNvSpPr>
          <p:nvPr>
            <p:ph type="body" sz="quarter" idx="12"/>
          </p:nvPr>
        </p:nvSpPr>
        <p:spPr>
          <a:xfrm>
            <a:off x="962673" y="4617337"/>
            <a:ext cx="10215119" cy="1270865"/>
          </a:xfrm>
        </p:spPr>
        <p:txBody>
          <a:bodyPr/>
          <a:lstStyle/>
          <a:p>
            <a:r>
              <a:rPr lang="en-US" dirty="0" smtClean="0"/>
              <a:t>Boris G. </a:t>
            </a:r>
            <a:r>
              <a:rPr lang="en-US" dirty="0" err="1" smtClean="0"/>
              <a:t>Zinchenko</a:t>
            </a:r>
            <a:r>
              <a:rPr lang="en-US" dirty="0" smtClean="0"/>
              <a:t>, Ph.D.</a:t>
            </a:r>
            <a:endParaRPr lang="en-US" dirty="0"/>
          </a:p>
          <a:p>
            <a:r>
              <a:rPr lang="en-US" dirty="0"/>
              <a:t>Member of BPMN Model Interchange Working </a:t>
            </a:r>
            <a:r>
              <a:rPr lang="en-US" dirty="0" smtClean="0"/>
              <a:t>Group</a:t>
            </a:r>
            <a:endParaRPr lang="en-US" dirty="0"/>
          </a:p>
        </p:txBody>
      </p:sp>
    </p:spTree>
    <p:extLst>
      <p:ext uri="{BB962C8B-B14F-4D97-AF65-F5344CB8AC3E}">
        <p14:creationId xmlns:p14="http://schemas.microsoft.com/office/powerpoint/2010/main" val="20444053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Vendor support BPMN </a:t>
            </a:r>
            <a:r>
              <a:rPr lang="en-US" dirty="0" smtClean="0"/>
              <a:t>MI (continued)</a:t>
            </a:r>
            <a:endParaRPr lang="en-US" dirty="0"/>
          </a:p>
        </p:txBody>
      </p:sp>
      <p:sp>
        <p:nvSpPr>
          <p:cNvPr id="3" name="Slide Number Placeholder 2"/>
          <p:cNvSpPr>
            <a:spLocks noGrp="1"/>
          </p:cNvSpPr>
          <p:nvPr>
            <p:ph type="sldNum" sz="quarter" idx="12"/>
          </p:nvPr>
        </p:nvSpPr>
        <p:spPr/>
        <p:txBody>
          <a:bodyPr/>
          <a:lstStyle/>
          <a:p>
            <a:fld id="{727B4C2D-45E2-4621-8491-2995EB46A674}" type="slidenum">
              <a:rPr lang="en-US" smtClean="0"/>
              <a:pPr/>
              <a:t>10</a:t>
            </a:fld>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7071" y="3137463"/>
            <a:ext cx="3326088" cy="775211"/>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2235" y="2954885"/>
            <a:ext cx="2616165" cy="920177"/>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604" y="4706843"/>
            <a:ext cx="3378217" cy="826792"/>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775" y="1389458"/>
            <a:ext cx="2899456" cy="896542"/>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7320" y="1229946"/>
            <a:ext cx="2279186" cy="1215566"/>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51730" y="4535484"/>
            <a:ext cx="1816769" cy="1089190"/>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4604" y="2954885"/>
            <a:ext cx="3040600" cy="957789"/>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49224" y="1323848"/>
            <a:ext cx="3578352" cy="1121664"/>
          </a:xfrm>
          <a:prstGeom prst="rect">
            <a:avLst/>
          </a:prstGeom>
        </p:spPr>
      </p:pic>
      <p:sp>
        <p:nvSpPr>
          <p:cNvPr id="24" name="TextBox 23"/>
          <p:cNvSpPr txBox="1"/>
          <p:nvPr/>
        </p:nvSpPr>
        <p:spPr>
          <a:xfrm>
            <a:off x="8198398" y="6022170"/>
            <a:ext cx="3360087" cy="369332"/>
          </a:xfrm>
          <a:prstGeom prst="rect">
            <a:avLst/>
          </a:prstGeom>
          <a:noFill/>
        </p:spPr>
        <p:txBody>
          <a:bodyPr wrap="none" lIns="0" tIns="0" rIns="0" bIns="0" rtlCol="0">
            <a:spAutoFit/>
          </a:bodyPr>
          <a:lstStyle/>
          <a:p>
            <a:r>
              <a:rPr lang="en-US" sz="2400" b="1" spc="-70" dirty="0" smtClean="0">
                <a:gradFill>
                  <a:gsLst>
                    <a:gs pos="2917">
                      <a:schemeClr val="bg2"/>
                    </a:gs>
                    <a:gs pos="95000">
                      <a:schemeClr val="bg2"/>
                    </a:gs>
                  </a:gsLst>
                  <a:lin ang="5400000" scaled="0"/>
                </a:gradFill>
              </a:rPr>
              <a:t>More vendors to come…</a:t>
            </a:r>
          </a:p>
        </p:txBody>
      </p:sp>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69462" y="4478243"/>
            <a:ext cx="1055392" cy="1055392"/>
          </a:xfrm>
          <a:prstGeom prst="rect">
            <a:avLst/>
          </a:prstGeom>
        </p:spPr>
      </p:pic>
      <p:sp>
        <p:nvSpPr>
          <p:cNvPr id="5" name="TextBox 4"/>
          <p:cNvSpPr txBox="1"/>
          <p:nvPr/>
        </p:nvSpPr>
        <p:spPr>
          <a:xfrm>
            <a:off x="9411661" y="4698162"/>
            <a:ext cx="2003947" cy="615553"/>
          </a:xfrm>
          <a:prstGeom prst="rect">
            <a:avLst/>
          </a:prstGeom>
          <a:noFill/>
        </p:spPr>
        <p:txBody>
          <a:bodyPr wrap="none" lIns="0" tIns="0" rIns="0" bIns="0" rtlCol="0">
            <a:spAutoFit/>
          </a:bodyPr>
          <a:lstStyle/>
          <a:p>
            <a:r>
              <a:rPr lang="en-US" sz="4000" spc="-70" dirty="0" err="1">
                <a:gradFill>
                  <a:gsLst>
                    <a:gs pos="2917">
                      <a:schemeClr val="bg2"/>
                    </a:gs>
                    <a:gs pos="95000">
                      <a:schemeClr val="bg2"/>
                    </a:gs>
                  </a:gsLst>
                  <a:lin ang="5400000" scaled="0"/>
                </a:gradFill>
              </a:rPr>
              <a:t>Yaoqiang</a:t>
            </a:r>
            <a:endParaRPr lang="en-US" sz="4000" spc="-70" dirty="0" smtClean="0">
              <a:gradFill>
                <a:gsLst>
                  <a:gs pos="2917">
                    <a:schemeClr val="bg2"/>
                  </a:gs>
                  <a:gs pos="95000">
                    <a:schemeClr val="bg2"/>
                  </a:gs>
                </a:gsLst>
                <a:lin ang="5400000" scaled="0"/>
              </a:gradFill>
            </a:endParaRPr>
          </a:p>
        </p:txBody>
      </p:sp>
    </p:spTree>
    <p:extLst>
      <p:ext uri="{BB962C8B-B14F-4D97-AF65-F5344CB8AC3E}">
        <p14:creationId xmlns:p14="http://schemas.microsoft.com/office/powerpoint/2010/main" val="74245859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6439851" y="491834"/>
            <a:ext cx="4837748" cy="824344"/>
          </a:xfrm>
        </p:spPr>
        <p:txBody>
          <a:bodyPr/>
          <a:lstStyle/>
          <a:p>
            <a:r>
              <a:rPr lang="en-US" sz="6600" dirty="0" smtClean="0"/>
              <a:t>Be the Next!</a:t>
            </a:r>
            <a:endParaRPr lang="en-US" sz="6600" dirty="0"/>
          </a:p>
        </p:txBody>
      </p:sp>
      <p:sp>
        <p:nvSpPr>
          <p:cNvPr id="5" name="Content Placeholder 4"/>
          <p:cNvSpPr>
            <a:spLocks noGrp="1"/>
          </p:cNvSpPr>
          <p:nvPr>
            <p:ph sz="quarter" idx="13"/>
          </p:nvPr>
        </p:nvSpPr>
        <p:spPr>
          <a:xfrm>
            <a:off x="6539349" y="1731819"/>
            <a:ext cx="4364178" cy="4558145"/>
          </a:xfrm>
        </p:spPr>
        <p:txBody>
          <a:bodyPr/>
          <a:lstStyle/>
          <a:p>
            <a:r>
              <a:rPr lang="en-US" sz="3600" dirty="0" smtClean="0">
                <a:latin typeface="+mj-lt"/>
              </a:rPr>
              <a:t>Join the growing community of BPMN Model Interchange vendors! Give a new mark of process transparency and collaboration to your clients with BPMN </a:t>
            </a:r>
            <a:r>
              <a:rPr lang="en-US" sz="3600" dirty="0">
                <a:latin typeface="+mj-lt"/>
              </a:rPr>
              <a:t>Model </a:t>
            </a:r>
            <a:r>
              <a:rPr lang="en-US" sz="3600" dirty="0" smtClean="0">
                <a:latin typeface="+mj-lt"/>
              </a:rPr>
              <a:t>Interchange! </a:t>
            </a:r>
          </a:p>
        </p:txBody>
      </p:sp>
      <p:sp>
        <p:nvSpPr>
          <p:cNvPr id="3" name="Slide Number Placeholder 2"/>
          <p:cNvSpPr>
            <a:spLocks noGrp="1"/>
          </p:cNvSpPr>
          <p:nvPr>
            <p:ph type="sldNum" sz="quarter" idx="4294967295"/>
          </p:nvPr>
        </p:nvSpPr>
        <p:spPr>
          <a:xfrm>
            <a:off x="0" y="6399213"/>
            <a:ext cx="560388" cy="219075"/>
          </a:xfrm>
          <a:prstGeom prst="rect">
            <a:avLst/>
          </a:prstGeom>
        </p:spPr>
        <p:txBody>
          <a:bodyPr/>
          <a:lstStyle/>
          <a:p>
            <a:fld id="{727B4C2D-45E2-4621-8491-2995EB46A674}" type="slidenum">
              <a:rPr lang="en-US" smtClean="0"/>
              <a:pPr/>
              <a:t>11</a:t>
            </a:fld>
            <a:endParaRPr lang="en-US" dirty="0"/>
          </a:p>
        </p:txBody>
      </p:sp>
      <p:pic>
        <p:nvPicPr>
          <p:cNvPr id="6" name="Picture Placeholder 5"/>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0415" r="20415"/>
          <a:stretch>
            <a:fillRect/>
          </a:stretch>
        </p:blipFill>
        <p:spPr/>
      </p:pic>
    </p:spTree>
    <p:extLst>
      <p:ext uri="{BB962C8B-B14F-4D97-AF65-F5344CB8AC3E}">
        <p14:creationId xmlns:p14="http://schemas.microsoft.com/office/powerpoint/2010/main" val="194448031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a:xfrm>
            <a:off x="519547" y="2653186"/>
            <a:ext cx="4994562" cy="1661993"/>
          </a:xfrm>
        </p:spPr>
        <p:txBody>
          <a:bodyPr/>
          <a:lstStyle/>
          <a:p>
            <a:r>
              <a:rPr lang="en-US" dirty="0" smtClean="0"/>
              <a:t>Thank you for your </a:t>
            </a:r>
          </a:p>
          <a:p>
            <a:r>
              <a:rPr lang="en-US" dirty="0" smtClean="0"/>
              <a:t>time and attention!</a:t>
            </a:r>
            <a:endParaRPr lang="en-US" dirty="0"/>
          </a:p>
        </p:txBody>
      </p:sp>
      <p:sp>
        <p:nvSpPr>
          <p:cNvPr id="5" name="Rechteck 4"/>
          <p:cNvSpPr/>
          <p:nvPr/>
        </p:nvSpPr>
        <p:spPr bwMode="auto">
          <a:xfrm>
            <a:off x="6456216" y="303676"/>
            <a:ext cx="5361709" cy="4268324"/>
          </a:xfrm>
          <a:prstGeom prst="rect">
            <a:avLst/>
          </a:prstGeom>
          <a:noFill/>
          <a:ln w="222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r>
              <a:rPr lang="de-DE" sz="2400" b="1" noProof="1" smtClean="0"/>
              <a:t>Boris G. Zinchenko, Ph.D.</a:t>
            </a:r>
          </a:p>
          <a:p>
            <a:r>
              <a:rPr lang="de-DE" sz="2400" noProof="1" smtClean="0"/>
              <a:t>Software Architect and Team Lead </a:t>
            </a:r>
          </a:p>
          <a:p>
            <a:r>
              <a:rPr lang="de-DE" sz="2400" noProof="1" smtClean="0"/>
              <a:t>Member </a:t>
            </a:r>
            <a:r>
              <a:rPr lang="de-DE" sz="2400" noProof="1" smtClean="0"/>
              <a:t>of BPMN MIWG since 2013</a:t>
            </a:r>
          </a:p>
          <a:p>
            <a:endParaRPr lang="de-DE" sz="2400" noProof="1" smtClean="0"/>
          </a:p>
          <a:p>
            <a:r>
              <a:rPr lang="de-DE" sz="2400" b="1" noProof="1" smtClean="0"/>
              <a:t>Phone:</a:t>
            </a:r>
            <a:r>
              <a:rPr lang="de-DE" sz="2400" b="1" dirty="0" smtClean="0"/>
              <a:t> </a:t>
            </a:r>
            <a:r>
              <a:rPr lang="de-DE" sz="2400" b="1" dirty="0"/>
              <a:t>+1 631 </a:t>
            </a:r>
            <a:r>
              <a:rPr lang="de-DE" sz="2400" b="1" dirty="0" smtClean="0"/>
              <a:t>9544723 (USA)</a:t>
            </a:r>
            <a:endParaRPr lang="de-DE" sz="2400" b="1" dirty="0"/>
          </a:p>
          <a:p>
            <a:r>
              <a:rPr lang="de-DE" sz="2400" b="1" dirty="0" smtClean="0"/>
              <a:t>	  +</a:t>
            </a:r>
            <a:r>
              <a:rPr lang="de-DE" sz="2400" b="1" dirty="0"/>
              <a:t>44 870 </a:t>
            </a:r>
            <a:r>
              <a:rPr lang="de-DE" sz="2400" b="1" dirty="0" smtClean="0"/>
              <a:t>2957236 (EU)</a:t>
            </a:r>
            <a:endParaRPr lang="de-DE" sz="2400" b="1" noProof="1" smtClean="0"/>
          </a:p>
          <a:p>
            <a:r>
              <a:rPr lang="de-DE" sz="2400" b="1" noProof="1" smtClean="0"/>
              <a:t>Email:   boris.zinchenko@gmail.com</a:t>
            </a:r>
          </a:p>
          <a:p>
            <a:r>
              <a:rPr lang="de-DE" sz="2400" b="1" noProof="1" smtClean="0"/>
              <a:t>Skype:  bzinchenko</a:t>
            </a:r>
          </a:p>
        </p:txBody>
      </p:sp>
      <p:sp>
        <p:nvSpPr>
          <p:cNvPr id="3" name="TextBox 2"/>
          <p:cNvSpPr txBox="1"/>
          <p:nvPr/>
        </p:nvSpPr>
        <p:spPr>
          <a:xfrm>
            <a:off x="6456216" y="4959934"/>
            <a:ext cx="5361709" cy="1477328"/>
          </a:xfrm>
          <a:prstGeom prst="rect">
            <a:avLst/>
          </a:prstGeom>
          <a:noFill/>
        </p:spPr>
        <p:txBody>
          <a:bodyPr wrap="square" lIns="0" tIns="0" rIns="0" bIns="0" rtlCol="0">
            <a:spAutoFit/>
          </a:bodyPr>
          <a:lstStyle/>
          <a:p>
            <a:r>
              <a:rPr lang="en-US" sz="2400" spc="-70" dirty="0">
                <a:gradFill>
                  <a:gsLst>
                    <a:gs pos="2917">
                      <a:schemeClr val="bg2"/>
                    </a:gs>
                    <a:gs pos="95000">
                      <a:schemeClr val="bg2"/>
                    </a:gs>
                  </a:gsLst>
                  <a:lin ang="5400000" scaled="0"/>
                </a:gradFill>
              </a:rPr>
              <a:t>The product names used in this document are for identification purposes only. All trademarks and registered trademarks are the property of their respective owners.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0056" y="488562"/>
            <a:ext cx="6934418" cy="997196"/>
          </a:xfrm>
        </p:spPr>
        <p:txBody>
          <a:bodyPr/>
          <a:lstStyle/>
          <a:p>
            <a:r>
              <a:rPr lang="en-US" sz="6600" dirty="0" smtClean="0"/>
              <a:t>Agenda</a:t>
            </a:r>
            <a:endParaRPr lang="en-US" sz="6600" dirty="0"/>
          </a:p>
        </p:txBody>
      </p:sp>
      <p:sp>
        <p:nvSpPr>
          <p:cNvPr id="3" name="Text Placeholder 2"/>
          <p:cNvSpPr>
            <a:spLocks noGrp="1"/>
          </p:cNvSpPr>
          <p:nvPr>
            <p:ph type="body" sz="quarter" idx="12"/>
          </p:nvPr>
        </p:nvSpPr>
        <p:spPr>
          <a:xfrm>
            <a:off x="4287764" y="1707862"/>
            <a:ext cx="7530163" cy="4429702"/>
          </a:xfrm>
        </p:spPr>
        <p:txBody>
          <a:bodyPr/>
          <a:lstStyle/>
          <a:p>
            <a:pPr marL="571500" indent="-571500">
              <a:buFont typeface="Arial" pitchFamily="34" charset="0"/>
              <a:buChar char="•"/>
            </a:pPr>
            <a:r>
              <a:rPr lang="en-US" dirty="0" smtClean="0"/>
              <a:t>BPMN Modeling Standard</a:t>
            </a:r>
          </a:p>
          <a:p>
            <a:pPr marL="571500" indent="-571500">
              <a:buFont typeface="Arial" pitchFamily="34" charset="0"/>
              <a:buChar char="•"/>
            </a:pPr>
            <a:r>
              <a:rPr lang="en-US" dirty="0" smtClean="0"/>
              <a:t>Sample of BPMN diagram</a:t>
            </a:r>
          </a:p>
          <a:p>
            <a:pPr marL="571500" indent="-571500">
              <a:buFont typeface="Arial" pitchFamily="34" charset="0"/>
              <a:buChar char="•"/>
            </a:pPr>
            <a:r>
              <a:rPr lang="en-US" dirty="0"/>
              <a:t>BPMN Interoperability Challenge</a:t>
            </a:r>
            <a:endParaRPr lang="en-US" dirty="0" smtClean="0"/>
          </a:p>
          <a:p>
            <a:pPr marL="571500" indent="-571500">
              <a:buFont typeface="Arial" pitchFamily="34" charset="0"/>
              <a:buChar char="•"/>
            </a:pPr>
            <a:r>
              <a:rPr lang="en-US" dirty="0" smtClean="0"/>
              <a:t>BPMN Model Interchange Format</a:t>
            </a:r>
          </a:p>
          <a:p>
            <a:pPr marL="571500" indent="-571500">
              <a:buFont typeface="Arial" pitchFamily="34" charset="0"/>
              <a:buChar char="•"/>
            </a:pPr>
            <a:r>
              <a:rPr lang="en-US" dirty="0" smtClean="0"/>
              <a:t>Process Exchange with BPMN MI</a:t>
            </a:r>
          </a:p>
          <a:p>
            <a:pPr marL="571500" indent="-571500">
              <a:buFont typeface="Arial" pitchFamily="34" charset="0"/>
              <a:buChar char="•"/>
            </a:pPr>
            <a:r>
              <a:rPr lang="en-US" dirty="0" smtClean="0"/>
              <a:t>BPMN MI Support by Vendors</a:t>
            </a:r>
          </a:p>
          <a:p>
            <a:pPr marL="571500" indent="-571500">
              <a:buFont typeface="Arial" pitchFamily="34" charset="0"/>
              <a:buChar char="•"/>
            </a:pPr>
            <a:r>
              <a:rPr lang="en-US" dirty="0" smtClean="0"/>
              <a:t>Join Now! Be the Next!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3920836" cy="6867195"/>
          </a:xfrm>
          <a:prstGeom prst="rect">
            <a:avLst/>
          </a:prstGeom>
        </p:spPr>
      </p:pic>
    </p:spTree>
    <p:extLst>
      <p:ext uri="{BB962C8B-B14F-4D97-AF65-F5344CB8AC3E}">
        <p14:creationId xmlns:p14="http://schemas.microsoft.com/office/powerpoint/2010/main" val="22865081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Process Model </a:t>
            </a:r>
            <a:r>
              <a:rPr lang="en-US" dirty="0" smtClean="0"/>
              <a:t>and Notation</a:t>
            </a:r>
            <a:endParaRPr lang="en-US" dirty="0"/>
          </a:p>
        </p:txBody>
      </p:sp>
      <p:sp>
        <p:nvSpPr>
          <p:cNvPr id="3" name="Slide Number Placeholder 2"/>
          <p:cNvSpPr>
            <a:spLocks noGrp="1"/>
          </p:cNvSpPr>
          <p:nvPr>
            <p:ph type="sldNum" sz="quarter" idx="12"/>
          </p:nvPr>
        </p:nvSpPr>
        <p:spPr/>
        <p:txBody>
          <a:bodyPr/>
          <a:lstStyle/>
          <a:p>
            <a:fld id="{727B4C2D-45E2-4621-8491-2995EB46A674}" type="slidenum">
              <a:rPr lang="en-US" smtClean="0"/>
              <a:pPr/>
              <a:t>3</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912" y="3505556"/>
            <a:ext cx="3852790" cy="1819374"/>
          </a:xfrm>
          <a:prstGeom prst="rect">
            <a:avLst/>
          </a:prstGeom>
        </p:spPr>
      </p:pic>
      <p:sp>
        <p:nvSpPr>
          <p:cNvPr id="6" name="TextBox 5"/>
          <p:cNvSpPr txBox="1"/>
          <p:nvPr/>
        </p:nvSpPr>
        <p:spPr>
          <a:xfrm flipH="1">
            <a:off x="5043054" y="1201881"/>
            <a:ext cx="6442364" cy="4801314"/>
          </a:xfrm>
          <a:prstGeom prst="rect">
            <a:avLst/>
          </a:prstGeom>
          <a:noFill/>
        </p:spPr>
        <p:txBody>
          <a:bodyPr wrap="square" lIns="0" tIns="0" rIns="0" bIns="0" rtlCol="0">
            <a:spAutoFit/>
          </a:bodyPr>
          <a:lstStyle/>
          <a:p>
            <a:pPr algn="just"/>
            <a:r>
              <a:rPr lang="en-US" sz="2400" spc="-70" dirty="0" smtClean="0">
                <a:gradFill>
                  <a:gsLst>
                    <a:gs pos="2917">
                      <a:schemeClr val="bg2"/>
                    </a:gs>
                    <a:gs pos="95000">
                      <a:schemeClr val="bg2"/>
                    </a:gs>
                  </a:gsLst>
                  <a:lin ang="5400000" scaled="0"/>
                </a:gradFill>
              </a:rPr>
              <a:t>“A </a:t>
            </a:r>
            <a:r>
              <a:rPr lang="en-US" sz="2400" spc="-70" dirty="0">
                <a:gradFill>
                  <a:gsLst>
                    <a:gs pos="2917">
                      <a:schemeClr val="bg2"/>
                    </a:gs>
                    <a:gs pos="95000">
                      <a:schemeClr val="bg2"/>
                    </a:gs>
                  </a:gsLst>
                  <a:lin ang="5400000" scaled="0"/>
                </a:gradFill>
              </a:rPr>
              <a:t>standard Business Process Model and Notation (BPMN) will provide businesses with the capability of understanding their internal business procedures in a graphical notation and will give organizations the ability to communicate these procedures in a standard manner. Furthermore, the graphical notation will facilitate the understanding of the performance collaborations and business transactions between the organizations. This will ensure that businesses will understand themselves and participants in their business and will enable organizations to adjust to new internal and B2B business circumstances quickly</a:t>
            </a:r>
            <a:r>
              <a:rPr lang="en-US" sz="2400" spc="-70" dirty="0" smtClean="0">
                <a:gradFill>
                  <a:gsLst>
                    <a:gs pos="2917">
                      <a:schemeClr val="bg2"/>
                    </a:gs>
                    <a:gs pos="95000">
                      <a:schemeClr val="bg2"/>
                    </a:gs>
                  </a:gsLst>
                  <a:lin ang="5400000" scaled="0"/>
                </a:gradFill>
              </a:rPr>
              <a: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912" y="1201881"/>
            <a:ext cx="3998019" cy="1794164"/>
          </a:xfrm>
          <a:prstGeom prst="rect">
            <a:avLst/>
          </a:prstGeom>
        </p:spPr>
      </p:pic>
      <p:sp>
        <p:nvSpPr>
          <p:cNvPr id="9" name="TextBox 8"/>
          <p:cNvSpPr txBox="1"/>
          <p:nvPr/>
        </p:nvSpPr>
        <p:spPr>
          <a:xfrm flipH="1">
            <a:off x="628911" y="5633863"/>
            <a:ext cx="3520215" cy="369332"/>
          </a:xfrm>
          <a:prstGeom prst="rect">
            <a:avLst/>
          </a:prstGeom>
          <a:noFill/>
        </p:spPr>
        <p:txBody>
          <a:bodyPr wrap="square" lIns="0" tIns="0" rIns="0" bIns="0" rtlCol="0">
            <a:spAutoFit/>
          </a:bodyPr>
          <a:lstStyle/>
          <a:p>
            <a:r>
              <a:rPr lang="en-US" sz="2400" b="1" spc="-70" dirty="0">
                <a:gradFill>
                  <a:gsLst>
                    <a:gs pos="2917">
                      <a:schemeClr val="bg2"/>
                    </a:gs>
                    <a:gs pos="95000">
                      <a:schemeClr val="bg2"/>
                    </a:gs>
                  </a:gsLst>
                  <a:lin ang="5400000" scaled="0"/>
                </a:gradFill>
                <a:hlinkClick r:id="rId4"/>
              </a:rPr>
              <a:t>http://www.bpmn.org</a:t>
            </a:r>
            <a:r>
              <a:rPr lang="en-US" sz="2400" b="1" spc="-70" dirty="0" smtClean="0">
                <a:gradFill>
                  <a:gsLst>
                    <a:gs pos="2917">
                      <a:schemeClr val="bg2"/>
                    </a:gs>
                    <a:gs pos="95000">
                      <a:schemeClr val="bg2"/>
                    </a:gs>
                  </a:gsLst>
                  <a:lin ang="5400000" scaled="0"/>
                </a:gradFill>
                <a:hlinkClick r:id="rId4"/>
              </a:rPr>
              <a:t>/</a:t>
            </a:r>
            <a:endParaRPr lang="en-US" sz="2400" b="1" spc="-70" dirty="0" smtClean="0">
              <a:gradFill>
                <a:gsLst>
                  <a:gs pos="2917">
                    <a:schemeClr val="bg2"/>
                  </a:gs>
                  <a:gs pos="95000">
                    <a:schemeClr val="bg2"/>
                  </a:gs>
                </a:gsLst>
                <a:lin ang="5400000" scaled="0"/>
              </a:gradFill>
            </a:endParaRPr>
          </a:p>
        </p:txBody>
      </p:sp>
    </p:spTree>
    <p:extLst>
      <p:ext uri="{BB962C8B-B14F-4D97-AF65-F5344CB8AC3E}">
        <p14:creationId xmlns:p14="http://schemas.microsoft.com/office/powerpoint/2010/main" val="398586265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BPMN diagram</a:t>
            </a:r>
            <a:endParaRPr lang="en-US" dirty="0"/>
          </a:p>
        </p:txBody>
      </p:sp>
      <p:sp>
        <p:nvSpPr>
          <p:cNvPr id="3" name="Slide Number Placeholder 2"/>
          <p:cNvSpPr>
            <a:spLocks noGrp="1"/>
          </p:cNvSpPr>
          <p:nvPr>
            <p:ph type="sldNum" sz="quarter" idx="12"/>
          </p:nvPr>
        </p:nvSpPr>
        <p:spPr/>
        <p:txBody>
          <a:bodyPr/>
          <a:lstStyle/>
          <a:p>
            <a:fld id="{727B4C2D-45E2-4621-8491-2995EB46A674}" type="slidenum">
              <a:rPr lang="en-US" smtClean="0"/>
              <a:pPr/>
              <a:t>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259" y="1219159"/>
            <a:ext cx="6666881" cy="4904551"/>
          </a:xfrm>
          <a:prstGeom prst="rect">
            <a:avLst/>
          </a:prstGeom>
        </p:spPr>
      </p:pic>
      <p:sp>
        <p:nvSpPr>
          <p:cNvPr id="6" name="TextBox 5"/>
          <p:cNvSpPr txBox="1"/>
          <p:nvPr/>
        </p:nvSpPr>
        <p:spPr>
          <a:xfrm flipH="1">
            <a:off x="7786249" y="1219159"/>
            <a:ext cx="3768441" cy="4431983"/>
          </a:xfrm>
          <a:prstGeom prst="rect">
            <a:avLst/>
          </a:prstGeom>
          <a:noFill/>
        </p:spPr>
        <p:txBody>
          <a:bodyPr wrap="square" lIns="0" tIns="0" rIns="0" bIns="0" rtlCol="0">
            <a:spAutoFit/>
          </a:bodyPr>
          <a:lstStyle/>
          <a:p>
            <a:r>
              <a:rPr lang="en-US" sz="2400" spc="-70" dirty="0" smtClean="0">
                <a:gradFill>
                  <a:gsLst>
                    <a:gs pos="2917">
                      <a:schemeClr val="bg2"/>
                    </a:gs>
                    <a:gs pos="95000">
                      <a:schemeClr val="bg2"/>
                    </a:gs>
                  </a:gsLst>
                  <a:lin ang="5400000" scaled="0"/>
                </a:gradFill>
              </a:rPr>
              <a:t>This is an example of a BPMN reference diagram used in testing process of BPMN Model Interchange standard.</a:t>
            </a:r>
          </a:p>
          <a:p>
            <a:endParaRPr lang="en-US" sz="2400" spc="-70" dirty="0">
              <a:gradFill>
                <a:gsLst>
                  <a:gs pos="2917">
                    <a:schemeClr val="bg2"/>
                  </a:gs>
                  <a:gs pos="95000">
                    <a:schemeClr val="bg2"/>
                  </a:gs>
                </a:gsLst>
                <a:lin ang="5400000" scaled="0"/>
              </a:gradFill>
            </a:endParaRPr>
          </a:p>
          <a:p>
            <a:r>
              <a:rPr lang="en-US" sz="2400" spc="-70" dirty="0" smtClean="0">
                <a:gradFill>
                  <a:gsLst>
                    <a:gs pos="2917">
                      <a:schemeClr val="bg2"/>
                    </a:gs>
                    <a:gs pos="95000">
                      <a:schemeClr val="bg2"/>
                    </a:gs>
                  </a:gsLst>
                  <a:lin ang="5400000" scaled="0"/>
                </a:gradFill>
              </a:rPr>
              <a:t>Diagram ID</a:t>
            </a:r>
            <a:r>
              <a:rPr lang="en-US" sz="2400" spc="-70" dirty="0">
                <a:gradFill>
                  <a:gsLst>
                    <a:gs pos="2917">
                      <a:schemeClr val="bg2"/>
                    </a:gs>
                    <a:gs pos="95000">
                      <a:schemeClr val="bg2"/>
                    </a:gs>
                  </a:gsLst>
                  <a:lin ang="5400000" scaled="0"/>
                </a:gradFill>
              </a:rPr>
              <a:t>: </a:t>
            </a:r>
            <a:r>
              <a:rPr lang="en-US" sz="2400" spc="-70" dirty="0" smtClean="0">
                <a:gradFill>
                  <a:gsLst>
                    <a:gs pos="2917">
                      <a:schemeClr val="bg2"/>
                    </a:gs>
                    <a:gs pos="95000">
                      <a:schemeClr val="bg2"/>
                    </a:gs>
                  </a:gsLst>
                  <a:lin ang="5400000" scaled="0"/>
                </a:gradFill>
              </a:rPr>
              <a:t>B.2.0</a:t>
            </a:r>
          </a:p>
          <a:p>
            <a:endParaRPr lang="en-US" sz="2400" spc="-70" dirty="0">
              <a:gradFill>
                <a:gsLst>
                  <a:gs pos="2917">
                    <a:schemeClr val="bg2"/>
                  </a:gs>
                  <a:gs pos="95000">
                    <a:schemeClr val="bg2"/>
                  </a:gs>
                </a:gsLst>
                <a:lin ang="5400000" scaled="0"/>
              </a:gradFill>
            </a:endParaRPr>
          </a:p>
          <a:p>
            <a:r>
              <a:rPr lang="en-US" sz="2400" spc="-70" dirty="0">
                <a:gradFill>
                  <a:gsLst>
                    <a:gs pos="2917">
                      <a:schemeClr val="bg2"/>
                    </a:gs>
                    <a:gs pos="95000">
                      <a:schemeClr val="bg2"/>
                    </a:gs>
                  </a:gsLst>
                  <a:lin ang="5400000" scaled="0"/>
                </a:gradFill>
                <a:hlinkClick r:id="rId3"/>
              </a:rPr>
              <a:t>https://</a:t>
            </a:r>
            <a:r>
              <a:rPr lang="en-US" sz="2400" spc="-70" dirty="0" smtClean="0">
                <a:gradFill>
                  <a:gsLst>
                    <a:gs pos="2917">
                      <a:schemeClr val="bg2"/>
                    </a:gs>
                    <a:gs pos="95000">
                      <a:schemeClr val="bg2"/>
                    </a:gs>
                  </a:gsLst>
                  <a:lin ang="5400000" scaled="0"/>
                </a:gradFill>
                <a:hlinkClick r:id="rId3"/>
              </a:rPr>
              <a:t>github.com/bpmn-miwg/bpmn-miwg-test-suite/blob/master/Reference/B.2.0.png</a:t>
            </a:r>
            <a:endParaRPr lang="en-US" sz="2400" spc="-70" dirty="0" smtClean="0">
              <a:gradFill>
                <a:gsLst>
                  <a:gs pos="2917">
                    <a:schemeClr val="bg2"/>
                  </a:gs>
                  <a:gs pos="95000">
                    <a:schemeClr val="bg2"/>
                  </a:gs>
                </a:gsLst>
                <a:lin ang="5400000" scaled="0"/>
              </a:gradFill>
            </a:endParaRPr>
          </a:p>
          <a:p>
            <a:endParaRPr lang="en-US" sz="2400" spc="-70" dirty="0" smtClean="0">
              <a:gradFill>
                <a:gsLst>
                  <a:gs pos="2917">
                    <a:schemeClr val="bg2"/>
                  </a:gs>
                  <a:gs pos="95000">
                    <a:schemeClr val="bg2"/>
                  </a:gs>
                </a:gsLst>
                <a:lin ang="5400000" scaled="0"/>
              </a:gradFill>
            </a:endParaRPr>
          </a:p>
        </p:txBody>
      </p:sp>
    </p:spTree>
    <p:extLst>
      <p:ext uri="{BB962C8B-B14F-4D97-AF65-F5344CB8AC3E}">
        <p14:creationId xmlns:p14="http://schemas.microsoft.com/office/powerpoint/2010/main" val="76999117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bwMode="auto">
          <a:xfrm>
            <a:off x="580603" y="1128154"/>
            <a:ext cx="5927533" cy="203068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54" tIns="45654" rIns="45654" bIns="45654" numCol="1" spcCol="0" rtlCol="0" fromWordArt="0" anchor="b" anchorCtr="0" forceAA="0" compatLnSpc="1">
            <a:prstTxWarp prst="textNoShape">
              <a:avLst/>
            </a:prstTxWarp>
            <a:noAutofit/>
          </a:bodyPr>
          <a:lstStyle/>
          <a:p>
            <a:pPr algn="ctr" defTabSz="912759"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bwMode="auto">
          <a:xfrm>
            <a:off x="5566103" y="1128157"/>
            <a:ext cx="5927533" cy="458387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54" tIns="45654" rIns="45654" bIns="45654" numCol="1" spcCol="0" rtlCol="0" fromWordArt="0" anchor="ctr" anchorCtr="0" forceAA="0" compatLnSpc="1">
            <a:prstTxWarp prst="textNoShape">
              <a:avLst/>
            </a:prstTxWarp>
            <a:noAutofit/>
          </a:bodyPr>
          <a:lstStyle/>
          <a:p>
            <a:pPr algn="ctr" defTabSz="912759" fontAlgn="base">
              <a:spcBef>
                <a:spcPct val="0"/>
              </a:spcBef>
              <a:spcAft>
                <a:spcPct val="0"/>
              </a:spcAft>
            </a:pPr>
            <a:endParaRPr lang="en-US" sz="23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p:txBody>
          <a:bodyPr/>
          <a:lstStyle/>
          <a:p>
            <a:r>
              <a:rPr lang="en-US" dirty="0" smtClean="0"/>
              <a:t>BPMN Interoperability Challenge</a:t>
            </a:r>
            <a:endParaRPr lang="en-US" dirty="0"/>
          </a:p>
        </p:txBody>
      </p:sp>
      <p:sp>
        <p:nvSpPr>
          <p:cNvPr id="4" name="Slide Number Placeholder 6"/>
          <p:cNvSpPr>
            <a:spLocks noGrp="1"/>
          </p:cNvSpPr>
          <p:nvPr>
            <p:ph type="sldNum" sz="quarter" idx="12"/>
          </p:nvPr>
        </p:nvSpPr>
        <p:spPr>
          <a:xfrm>
            <a:off x="519547" y="6399557"/>
            <a:ext cx="559445" cy="219456"/>
          </a:xfrm>
        </p:spPr>
        <p:txBody>
          <a:bodyPr/>
          <a:lstStyle/>
          <a:p>
            <a:fld id="{727B4C2D-45E2-4621-8491-2995EB46A674}" type="slidenum">
              <a:rPr lang="en-US" smtClean="0"/>
              <a:pPr/>
              <a:t>5</a:t>
            </a:fld>
            <a:endParaRPr lang="en-US" dirty="0"/>
          </a:p>
        </p:txBody>
      </p:sp>
      <p:sp>
        <p:nvSpPr>
          <p:cNvPr id="5" name="Rectangle 4"/>
          <p:cNvSpPr/>
          <p:nvPr/>
        </p:nvSpPr>
        <p:spPr bwMode="auto">
          <a:xfrm>
            <a:off x="6813268" y="1128157"/>
            <a:ext cx="4680368" cy="477387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54" tIns="45654" rIns="45654" bIns="45654" numCol="1" spcCol="0" rtlCol="0" fromWordArt="0" anchor="t" anchorCtr="0" forceAA="0" compatLnSpc="1">
            <a:prstTxWarp prst="textNoShape">
              <a:avLst/>
            </a:prstTxWarp>
            <a:noAutofit/>
          </a:bodyPr>
          <a:lstStyle/>
          <a:p>
            <a:pPr marL="283745" lvl="1" fontAlgn="base">
              <a:lnSpc>
                <a:spcPct val="90000"/>
              </a:lnSpc>
              <a:spcBef>
                <a:spcPts val="1200"/>
              </a:spcBef>
              <a:spcAft>
                <a:spcPts val="599"/>
              </a:spcAft>
              <a:buClr>
                <a:schemeClr val="bg1"/>
              </a:buClr>
              <a:buSzPct val="130000"/>
              <a:defRPr/>
            </a:pPr>
            <a:endParaRPr lang="en-US" sz="2400" b="1" spc="-200" dirty="0">
              <a:gradFill>
                <a:gsLst>
                  <a:gs pos="1250">
                    <a:schemeClr val="bg1"/>
                  </a:gs>
                  <a:gs pos="100000">
                    <a:schemeClr val="bg1"/>
                  </a:gs>
                </a:gsLst>
                <a:lin ang="5400000" scaled="0"/>
              </a:gradFill>
            </a:endParaRPr>
          </a:p>
        </p:txBody>
      </p:sp>
      <p:sp>
        <p:nvSpPr>
          <p:cNvPr id="128004" name="AutoShape 4" descr="data:image/jpeg;base64,/9j/4AAQSkZJRgABAQAAAQABAAD/2wCEAAkGBg8GERAUEBAQEBQVFBASFxgRFRAUExMPFRwhFBQSFRgYHiYeFxkkGhUWHy8gIycrLCwsFR49NTQqNSYrLCkBCQoKDgwOGQ8PGi8kHyU1NSkpKSksKSwsKTUpLCwpLCkpLCwpKSkpNS0pLCwpKiwpLCwsKSwpKSwpKSwsLCkpKf/AABEIAMwAzAMBIgACEQEDEQH/xAAcAAEBAQEAAwEBAAAAAAAAAAAABwYFAQMECAL/xABLEAABAwIBBAoPBAkEAwAAAAABAAIDBBEGBQcSIRMxNVFUcXOBkZMVFhciMkFTYZKhsbPC0dIUM3LTI1JidIKUorLBJDRCYyVDg//EABoBAQADAQEBAAAAAAAAAAAAAAABAgMEBQb/xAAoEQACAQMDBAEFAQEAAAAAAAAAAQIDBBESMXEhMkFRFCIjYbHwkRP/2gAMAwEAAhEDEQA/AMuiIsD50IiIAiIgCIiAIiIAiIgCIiAIiIAiIgCIiAIiIAiIgCIiAIiIAiIgCIiAIiIAi+imyfNWm0UUkh/YY9x/pBXZpM3+U6zapXtG/IWM9RN/UmCyhKWyM8i3VJmhrZbbJLBH5gXvPqFvWu3R5m4Wfe1Mr+Taxn92kraWbK2qPwSpFb6TNlkyl24XSH/se93quB6l2qTD1JQ22OmhZbxhjL9NrqdBsrKXln52RaXOPqylVf8Ax90xZpUZxyjpk16CIiFQiIgCIiAIiIAiIgCIiA/uKJ05DWtLnHUA0EkneAGsrt0mBcpVng0krfPIBH/eQfUv5wPuhR8r8JV9Voxydlvbqqm2yO0maOvm+8fBF/E559QXapMzcYts1U92+I2Nb63E+xUhFfSjtVrTXgyVJmuybTW0o5JT/wBkjvY2w9S7NJhehofu6WBv8DSekrqIpwjVU4R2R4a0N2tXEvKIpNAiIgCIiAhmcjdKq44fdMWZVEraGLKWIXxzMbIx1rtcLg2pg4X5wDzLcdouTOBQeis9OTyvjyqSk0/LIGivnaLkzgUHop2i5M4FB6KaGT8KftEDRXztFyZwKD0U7RcmcCg9FNDHwp+0QNFfO0XJnAoPRTtFyZwKD0U0MfCn7RA0Vhxng6goqGpkipoo3sZpNcwWIII9XmUeVWsHPVpOk8MIiKDEIiIDuYH3Qo+V+Eq+qBYH3Qo+V+Eq+rSGx6ll2PkIiK53BERAEREAREQBERARbGuU5cj5XqJYXaL27FYkNdbSha06jq2iV8/dLyp5dvVQ/Sv4zkbpVXHD7pizSxb6niTnKM5JPyzUd0vKnl29VD9K1WbnF9bl+qfHUSh7RC94AZG3vg9jQbtAO049Klq3OaD/AHsn7tJ7yNSm8l6NSbqJNs+nGWOq/JNbURQzBrGGMNBjidYFjXHWRc63FcXul5U8u3qofpXqzibpVf4ovdMWcRt5K1Ks1NpN7+zUd0vKnl29VD9K2+bPE9ViI1X2iQP0BAW2axttLT0vBAv4I6FIFSszHhVvFTe2RIt5NLepN1Em3/I2GPNzqzkj7QoKr1jzc6s5I+0KCqZ7lr3vXAREVDhCIiA7mB90KPlfhKvqgWB90KPlfhKvq0hsepZdj5CIiudwRYbOhPWZNjimpp5YmgmOQMNvC1sf0gjnCwORsa1lJUQSS1M0jGvGk1z3EFh712ra2ibecBVcsHLUuVCWlou6/lzwzbIHHqXlrg8Ag3B16tojfUgzs5a+31LYGm7YW99vGV+s9DdEcZKlvBrWqqnHUVaTKlPF4U0TeN7B/lfUolm0w+MsVjXOaNjgtIdQsX/+tvTr/h86tqJ5K0ajqR1NYCIik3JFlynpqvLsrastbCdDSL3mNuqnaW3dcW74N8a7/a9hrytN/OO/MWKzkbpVXHD7pizV1lnB5DqqEpJxT6vcrXa9hrytN/OO/MXXwzkrJFDK51C+F0ug4EMqHSnYrtJOiXmw0g3Xb2qHXW4zQn/Wyfu0n98alPqaUqylNLSjYZcyLkOqnkdVSQNmJbph1U6NwOiALt0xbvQ3xL4e17DXlab+cd+YsPnEP/kqv8UXumLO3Rv8FZ14qTWhFa7XsNeVpv5x35i72FcnZMoDL2PfE4kR7JscxmsBpaF7udo7buPmUHuqTmYPfVvFTe2RE+pehWUppKKRsMebnVnJH2hQVXrHm51ZyR9oUFSe5W971wERFQ4QiIgO5gfdCj5X4Sr6oFgfdCj5X4Sr6tIbHqWXY+QiIrncfFlnJjMswSwv2ntLeI/8XDzg2PMvzxVUzqN743izmOcxw/aBsV+lFIc7OQ/sNQydo72YWd5pmfNtj/CVSaOG8p5jq9Gvwhihrsl7NIbmnY9j98mMd5zuaW85Uaq6p1bI+R5u57nPd+JxuV7oMqS08M0LTZkro3OHnZcjm1+oLr4DyD2frI2uF44/0sm8Wt2m87rDiuq5z0OSU3W0wKjm+yB2Co2aQtJL+lfvguHet5m25yVpkRanrxiopRQREQsRHH1JJXZVqWRMdI8mGzWAucbQsJsBrOoE8y5ParX8Dquql+S0WJ8snD+Wpp2sEhZsfeuJaDpQNZtgH9a/Mvt7ss3A4utf9Cy6eTx3Gm5S1vHVmQ7Va/gdV1UvyWxzW5Eqsm1kjpqeaJpgkbeRj2guL4yBcjbsD0L+e7LNwOLrX/QtBgrH8mKp3ROgZEBE6S7XucSQ5rbWLR+v6lKxk1pRoqa0y68GOx3h6srcoVT46WokY50dnMjkc02jYDYgWOsEcy4ParX8Dquql+SoeJs50mQaqaBtNHIIywaRkcCdJjX7Wif1rcy5fdlm4HF1r/oRpFZxo6nmT/wyHarX8Dquql+SoGabJNRkw1mzwyw6Qp9HZGOZpWL72uNdrjpXO7ss3A4utf8AQtTgbGj8WmcOhZFsYiI0XF2lp6W3cC1tD1osZL0I0lNaZdeD7cebnVnJH2hQVXrHm51ZyR9oUFSe5W971wERFQ4QiIgO5gfdCj5X4Sr6oFgfdCj5X4Sr6tIbHqWXY+QiIrncFjM61RFFQlrxd75GCPfDxrLuLRuOdbNRDOPiDs3Vua03jhvE3eLgf0juc6uJoVZPoc1zNRpv89DKqn5nKqINqY7Wlu19/wBaK1gBxG/pBYmHDUk1DJVi+iyVrLb7Npz+ZxaOneXqwxls4eqophezTZ4HjidqeOjXxgLNdGebSf8AzmpM/QqL+YpBM0OabggEEeMHWCv6Wx7YREQELzkbpVXHD7pizS3WIMjDEGXJYHPLA/Q75oBI0adr9o/htzrsdxqHhcvoMWWG2ePKjOpKTivLJatzmg/3sn7tJ7yNdnuNQ8Ll9Bi7WE837MKzOlbO+UmN0dnNaBYua6+r8HrUqLyaUrepGabRNs4m6VX+KL3TFnFY8v5sY8vVEs7qiRhkLTohjSBotDNs/h9a53cah4XL6DFDi8laltUcm0iWqlZmPCreKm9si+juNQ8Ll9Bi0eD8FswiZi2Z8uyCMHSa1ttDS2rfj9SlRaZehb1IVFJo9uPNzqzkj7QoKr1jzc6s5I+0KCpPci971wERFQ4QiIgO5gfdCj5X4Sr6oFgfdCj5X4Sr6tIbHqWXY+QiIrnccDG+X+16kkeDaR36OPlHf8uYXPMoRFE6pc1rQXOcQ0DbJc42A8+sqtZwMJ1+J5WGIw7FG06LXPcHF58JxGjbeA1+LzrmYLzdVOTatktU1gZGC5ui9rtKXabqGvVcnjAWbTbPNrwnUqJY6G4ocPR01E2lIu3YjG7zlw793HckqC19G7J0skb/AAo3OYeNptfn2+dfpFSzOfhSaaobPTwySCRnf7G0u0ZGatI22rtt6J31MkaXVLMU4+Du5q8v9kqYwuPfwWaN8wnwDza28wW2UNwjLVYXq4pHwTtYTscl45Pu3bZ2vFqdzedXEG6mL6GttNyhh7o8oiKx0kNzivMeU6ogkG8OsEg/dM3lnftcnlJPTd81oM5JtlKq44fdMWY0xvjpCxe54NV/XLlnv+1yeUk9N3zW3zRzvlrZA57nD7PJtucRfTj31gdMb46Qt1mfcDXS2IP+mk2iPKRpHcvQf3Ec7OFUvZlKrAe8DSi1BzgPumedZ37XJ5ST03fNd3OK4DKVXrHhReMeSYs3pjfHSEe5Sq/rlyz3/a5PKSem75qkZm5nSurdJznaqbwiTbXJvqYaY3x0hUvMu4F1bYg6qba45FMdzW2f3V/eDY483OrOSPtCgqvWPNzqzkj7QoKpnua3veuAiIqHCEREB3MD7oUfK/CVfVAsD7oUfK/CVfVpDY9Sy7HyERFc7giIgCIiAIiIAiIgJFlzKsWRMuyzStc5jNC4aGuJ0qdrRYEgbbh413+6rk3g8/VwfWsTnI3SquOH3TFmllnB5Drypykl7ZW+6rk3g8/VwfWuvhnG1HiOV0cEUrHBjpCXsjaNEFrSLtcTe7h0KGrc5oP97J+7Se8jUqTyaUrmcppM2GW84NDkaeSGWGZz2FocWsiIN2hwsS8HacPEvh7quTeDz9XB9aw+cTdKr/FF7piziOTKzuZqTSK33Vcm8Hn6uD613sK4spsTGUU8cjNjEZdptY2+npWtouN/BPSoMqVmY8Kt4qb2yIpNsvQuJzmos2GPNzqzkj7QoKr1jzc6s5I+0KCpPcre964CIiocIREQHcwPuhR8r8JV9UCwPuhR8r8JV9WkNj1LLsfIREVzuCIiAIiIAiIgCIiAjWLcjyZeyzPDGWNc/Y7F5cG97A15uQCdpp8S9vcgr/K0npzflroSzNp8Ruc9zWNG2XEAC9KALk+dUPs3S8Ig6yP5qiSZ58KMJuTl7ZLO5BX+VpPTm/LWjwHgOpwxUPlmfA5pifH+jdITpFzHDwmAWsw+PeWw7N0vCIOsj+adm6XhEHWR/NThG0aFKLyv2YLFebasy5VzzRyU4Y8sID3Sh2pjWG4DCNtp8a5Pcgr/ACtJ6c35aqfZul4RB1kfzTs3S8Ig6yP5ppRDt6Tbb/ZLO5BX+VpPTm/LWuzfYOqMKGoMzonbIIQNic820NO99Jrf1x61pezdLwiDrI/mnZul4RB1kfzRJItChThLUjm483OrOSPtCgqt2Oss00mT6ponhc5zNEBr2ElxIsAAVEVWe5x3jTmuAiIqHEEREB7qSrkoHtkjcWPabtcLXB39epaikzpZSpraT45R+2wA9LbLIomS8Zyj2spFJnlkH3tK0+eN5b6nA+1dukzt0E/3jZ4uNgcP6CT6lHEVtTN43VReS+UmOMnVttGriB3nksP9Vl2IKuOqF43seN9jg4epfmtf1HI6E3aS077SQfUp1mqvX5R+l0X5+pMYZQofAq5+JztMdD7rtUmdbKNP4ZhlH7TLHpaQp1o2V5B7plnRTGjzynVs1Jzxyf4cP8rt0mdjJ1R4ezRfjZcdLC5W1I2jcU35Nmi41JjLJ9d4FXDfec4NP9Vl1opmzi7XBw32kEdIUmqknsyHZyNeUqrjh90xZnRG8Fps5G6VVxw+6Ys0sXueHV75cs8aI3gmiN4LyigzPGiN4JojeC8ogPGiN4JojeC8ogPAFl5REAREQBERAEREAREQBERAEREAREQDbXshqH0xux7mHfaS09IXrRAeyoqX1ji6R7pHG13PJc42FhcnWdQA5l60RAEREAREQBERAEREAREQBERAEREAREQBERAEREAREQBERAEREAREQBERAEREAREQBERAf//Z"/>
          <p:cNvSpPr>
            <a:spLocks noChangeAspect="1" noChangeArrowheads="1"/>
          </p:cNvSpPr>
          <p:nvPr/>
        </p:nvSpPr>
        <p:spPr bwMode="auto">
          <a:xfrm>
            <a:off x="155575" y="-928688"/>
            <a:ext cx="1943100" cy="19431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 name="Rechteck 8"/>
          <p:cNvSpPr/>
          <p:nvPr/>
        </p:nvSpPr>
        <p:spPr>
          <a:xfrm>
            <a:off x="819557" y="1527044"/>
            <a:ext cx="5430981" cy="1089529"/>
          </a:xfrm>
          <a:prstGeom prst="rect">
            <a:avLst/>
          </a:prstGeom>
        </p:spPr>
        <p:txBody>
          <a:bodyPr wrap="square">
            <a:spAutoFit/>
          </a:bodyPr>
          <a:lstStyle/>
          <a:p>
            <a:pPr marL="182611" lvl="1" fontAlgn="base">
              <a:lnSpc>
                <a:spcPct val="90000"/>
              </a:lnSpc>
              <a:spcBef>
                <a:spcPts val="1200"/>
              </a:spcBef>
              <a:buClr>
                <a:schemeClr val="bg1"/>
              </a:buClr>
              <a:buSzPct val="130000"/>
              <a:defRPr/>
            </a:pPr>
            <a:r>
              <a:rPr lang="en-US" sz="2400" b="1" dirty="0" smtClean="0">
                <a:solidFill>
                  <a:srgbClr val="FFC000"/>
                </a:solidFill>
              </a:rPr>
              <a:t>Problem: </a:t>
            </a:r>
            <a:r>
              <a:rPr lang="en-US" sz="2400" dirty="0" smtClean="0">
                <a:solidFill>
                  <a:schemeClr val="bg1"/>
                </a:solidFill>
              </a:rPr>
              <a:t>BPM models created in different tools are </a:t>
            </a:r>
            <a:r>
              <a:rPr lang="en-US" sz="2400" b="1" dirty="0" smtClean="0">
                <a:solidFill>
                  <a:srgbClr val="FFC000"/>
                </a:solidFill>
              </a:rPr>
              <a:t>not interoperable </a:t>
            </a:r>
            <a:r>
              <a:rPr lang="en-US" sz="2400" dirty="0" smtClean="0">
                <a:solidFill>
                  <a:schemeClr val="bg1"/>
                </a:solidFill>
              </a:rPr>
              <a:t>with other tools and platforms</a:t>
            </a:r>
          </a:p>
        </p:txBody>
      </p:sp>
      <p:sp>
        <p:nvSpPr>
          <p:cNvPr id="20" name="Rectangle 19"/>
          <p:cNvSpPr/>
          <p:nvPr/>
        </p:nvSpPr>
        <p:spPr bwMode="auto">
          <a:xfrm>
            <a:off x="580602" y="3420094"/>
            <a:ext cx="5927533" cy="248194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54" tIns="45654" rIns="45654" bIns="45654" numCol="1" spcCol="0" rtlCol="0" fromWordArt="0" anchor="b" anchorCtr="0" forceAA="0" compatLnSpc="1">
            <a:prstTxWarp prst="textNoShape">
              <a:avLst/>
            </a:prstTxWarp>
            <a:noAutofit/>
          </a:bodyPr>
          <a:lstStyle/>
          <a:p>
            <a:pPr algn="ctr" defTabSz="912759"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27" name="Rechteck 10"/>
          <p:cNvSpPr/>
          <p:nvPr/>
        </p:nvSpPr>
        <p:spPr>
          <a:xfrm>
            <a:off x="888295" y="3876235"/>
            <a:ext cx="5312148" cy="1569660"/>
          </a:xfrm>
          <a:prstGeom prst="rect">
            <a:avLst/>
          </a:prstGeom>
        </p:spPr>
        <p:txBody>
          <a:bodyPr wrap="square">
            <a:spAutoFit/>
          </a:bodyPr>
          <a:lstStyle/>
          <a:p>
            <a:r>
              <a:rPr lang="en-US" sz="2400" dirty="0" smtClean="0">
                <a:solidFill>
                  <a:schemeClr val="bg1"/>
                </a:solidFill>
              </a:rPr>
              <a:t>“The </a:t>
            </a:r>
            <a:r>
              <a:rPr lang="en-US" sz="2400" dirty="0">
                <a:solidFill>
                  <a:schemeClr val="bg1"/>
                </a:solidFill>
              </a:rPr>
              <a:t>intent of BPMN is to standardize a business process model and notation in the face of many different modeling notations and viewpoints</a:t>
            </a:r>
            <a:r>
              <a:rPr lang="en-US" sz="2400" dirty="0" smtClean="0">
                <a:solidFill>
                  <a:schemeClr val="bg1"/>
                </a:solidFill>
              </a:rPr>
              <a:t>.”</a:t>
            </a:r>
            <a:endParaRPr lang="en-US" sz="2400" dirty="0">
              <a:solidFill>
                <a:schemeClr val="bg1"/>
              </a:solidFill>
            </a:endParaRPr>
          </a:p>
        </p:txBody>
      </p:sp>
      <p:sp>
        <p:nvSpPr>
          <p:cNvPr id="28" name="Rechteck 10"/>
          <p:cNvSpPr/>
          <p:nvPr/>
        </p:nvSpPr>
        <p:spPr>
          <a:xfrm>
            <a:off x="7065817" y="1351574"/>
            <a:ext cx="4225638" cy="4524315"/>
          </a:xfrm>
          <a:prstGeom prst="rect">
            <a:avLst/>
          </a:prstGeom>
        </p:spPr>
        <p:txBody>
          <a:bodyPr wrap="square">
            <a:spAutoFit/>
          </a:bodyPr>
          <a:lstStyle/>
          <a:p>
            <a:r>
              <a:rPr lang="en-US" sz="2400" dirty="0" smtClean="0">
                <a:solidFill>
                  <a:schemeClr val="bg1"/>
                </a:solidFill>
              </a:rPr>
              <a:t>“BPMN </a:t>
            </a:r>
            <a:r>
              <a:rPr lang="en-US" sz="2400" dirty="0">
                <a:solidFill>
                  <a:schemeClr val="bg1"/>
                </a:solidFill>
              </a:rPr>
              <a:t>will provide a simple means of communicating process information to other </a:t>
            </a:r>
            <a:r>
              <a:rPr lang="en-US" sz="2400" dirty="0" smtClean="0">
                <a:solidFill>
                  <a:schemeClr val="bg1"/>
                </a:solidFill>
              </a:rPr>
              <a:t>business users</a:t>
            </a:r>
            <a:r>
              <a:rPr lang="en-US" sz="2400" dirty="0">
                <a:solidFill>
                  <a:schemeClr val="bg1"/>
                </a:solidFill>
              </a:rPr>
              <a:t>, process implementers, customers, and suppliers</a:t>
            </a:r>
            <a:r>
              <a:rPr lang="en-US" sz="2400" dirty="0" smtClean="0">
                <a:solidFill>
                  <a:schemeClr val="bg1"/>
                </a:solidFill>
              </a:rPr>
              <a:t>.”</a:t>
            </a:r>
          </a:p>
          <a:p>
            <a:endParaRPr lang="en-US" sz="2400" dirty="0">
              <a:solidFill>
                <a:schemeClr val="bg1"/>
              </a:solidFill>
            </a:endParaRPr>
          </a:p>
          <a:p>
            <a:r>
              <a:rPr lang="en-US" sz="2400" dirty="0">
                <a:solidFill>
                  <a:schemeClr val="bg1"/>
                </a:solidFill>
              </a:rPr>
              <a:t>Business Process Model and Notation (BPMN</a:t>
            </a:r>
            <a:r>
              <a:rPr lang="en-US" sz="2400" dirty="0" smtClean="0">
                <a:solidFill>
                  <a:schemeClr val="bg1"/>
                </a:solidFill>
              </a:rPr>
              <a:t>), Version 2.0</a:t>
            </a:r>
          </a:p>
          <a:p>
            <a:r>
              <a:rPr lang="en-US" sz="2400" dirty="0" smtClean="0">
                <a:solidFill>
                  <a:schemeClr val="bg1"/>
                </a:solidFill>
                <a:hlinkClick r:id="rId3"/>
              </a:rPr>
              <a:t>http</a:t>
            </a:r>
            <a:r>
              <a:rPr lang="en-US" sz="2400" dirty="0">
                <a:solidFill>
                  <a:schemeClr val="bg1"/>
                </a:solidFill>
                <a:hlinkClick r:id="rId3"/>
              </a:rPr>
              <a:t>://</a:t>
            </a:r>
            <a:r>
              <a:rPr lang="en-US" sz="2400" dirty="0" smtClean="0">
                <a:solidFill>
                  <a:schemeClr val="bg1"/>
                </a:solidFill>
                <a:hlinkClick r:id="rId3"/>
              </a:rPr>
              <a:t>www.omg.org/spec/BPMN/2.0</a:t>
            </a:r>
            <a:endParaRPr lang="en-US" sz="2400" dirty="0">
              <a:solidFill>
                <a:schemeClr val="bg1"/>
              </a:solidFill>
            </a:endParaRPr>
          </a:p>
          <a:p>
            <a:endParaRPr lang="en-US" sz="2400" dirty="0" smtClean="0">
              <a:solidFill>
                <a:schemeClr val="bg1"/>
              </a:solidFill>
            </a:endParaRPr>
          </a:p>
        </p:txBody>
      </p:sp>
    </p:spTree>
    <p:extLst>
      <p:ext uri="{BB962C8B-B14F-4D97-AF65-F5344CB8AC3E}">
        <p14:creationId xmlns:p14="http://schemas.microsoft.com/office/powerpoint/2010/main" val="2806715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Effect transition="in" filter="fade">
                                      <p:cBhvr>
                                        <p:cTn id="12" dur="1000"/>
                                        <p:tgtEl>
                                          <p:spTgt spid="2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dissolve">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BPMN Model Interchange </a:t>
            </a:r>
            <a:r>
              <a:rPr lang="en-US" dirty="0" smtClean="0"/>
              <a:t>Format</a:t>
            </a:r>
            <a:endParaRPr lang="en-US" dirty="0"/>
          </a:p>
        </p:txBody>
      </p:sp>
      <p:sp>
        <p:nvSpPr>
          <p:cNvPr id="3" name="Slide Number Placeholder 2"/>
          <p:cNvSpPr>
            <a:spLocks noGrp="1"/>
          </p:cNvSpPr>
          <p:nvPr>
            <p:ph type="sldNum" sz="quarter" idx="12"/>
          </p:nvPr>
        </p:nvSpPr>
        <p:spPr/>
        <p:txBody>
          <a:bodyPr/>
          <a:lstStyle/>
          <a:p>
            <a:fld id="{727B4C2D-45E2-4621-8491-2995EB46A674}" type="slidenum">
              <a:rPr lang="en-US" smtClean="0"/>
              <a:pPr/>
              <a:t>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702" y="1191491"/>
            <a:ext cx="3751916" cy="2325643"/>
          </a:xfrm>
          <a:prstGeom prst="rect">
            <a:avLst/>
          </a:prstGeom>
        </p:spPr>
      </p:pic>
      <p:sp>
        <p:nvSpPr>
          <p:cNvPr id="6" name="TextBox 5"/>
          <p:cNvSpPr txBox="1"/>
          <p:nvPr/>
        </p:nvSpPr>
        <p:spPr>
          <a:xfrm flipH="1">
            <a:off x="4821382" y="1223941"/>
            <a:ext cx="7162800" cy="2585323"/>
          </a:xfrm>
          <a:prstGeom prst="rect">
            <a:avLst/>
          </a:prstGeom>
          <a:noFill/>
        </p:spPr>
        <p:txBody>
          <a:bodyPr wrap="square" lIns="0" tIns="0" rIns="0" bIns="0" rtlCol="0">
            <a:spAutoFit/>
          </a:bodyPr>
          <a:lstStyle/>
          <a:p>
            <a:pPr marL="342900" indent="-342900">
              <a:buFont typeface="Arial" pitchFamily="34" charset="0"/>
              <a:buChar char="•"/>
            </a:pPr>
            <a:r>
              <a:rPr lang="en-US" sz="2400" spc="-70" dirty="0">
                <a:gradFill>
                  <a:gsLst>
                    <a:gs pos="2917">
                      <a:schemeClr val="bg2"/>
                    </a:gs>
                    <a:gs pos="95000">
                      <a:schemeClr val="bg2"/>
                    </a:gs>
                  </a:gsLst>
                  <a:lin ang="5400000" scaled="0"/>
                </a:gradFill>
              </a:rPr>
              <a:t>Business Process Model And Notation (</a:t>
            </a:r>
            <a:r>
              <a:rPr lang="en-US" sz="2400" spc="-70" dirty="0" smtClean="0">
                <a:gradFill>
                  <a:gsLst>
                    <a:gs pos="2917">
                      <a:schemeClr val="bg2"/>
                    </a:gs>
                    <a:gs pos="95000">
                      <a:schemeClr val="bg2"/>
                    </a:gs>
                  </a:gsLst>
                  <a:lin ang="5400000" scaled="0"/>
                </a:gradFill>
              </a:rPr>
              <a:t>BPMN)</a:t>
            </a:r>
            <a:br>
              <a:rPr lang="en-US" sz="2400" spc="-70" dirty="0" smtClean="0">
                <a:gradFill>
                  <a:gsLst>
                    <a:gs pos="2917">
                      <a:schemeClr val="bg2"/>
                    </a:gs>
                    <a:gs pos="95000">
                      <a:schemeClr val="bg2"/>
                    </a:gs>
                  </a:gsLst>
                  <a:lin ang="5400000" scaled="0"/>
                </a:gradFill>
              </a:rPr>
            </a:br>
            <a:r>
              <a:rPr lang="en-US" sz="2400" b="1" spc="-70" dirty="0" smtClean="0">
                <a:gradFill>
                  <a:gsLst>
                    <a:gs pos="2917">
                      <a:schemeClr val="bg2"/>
                    </a:gs>
                    <a:gs pos="95000">
                      <a:schemeClr val="bg2"/>
                    </a:gs>
                  </a:gsLst>
                  <a:lin ang="5400000" scaled="0"/>
                </a:gradFill>
                <a:hlinkClick r:id="rId3"/>
              </a:rPr>
              <a:t>http</a:t>
            </a:r>
            <a:r>
              <a:rPr lang="en-US" sz="2400" b="1" spc="-70" dirty="0">
                <a:gradFill>
                  <a:gsLst>
                    <a:gs pos="2917">
                      <a:schemeClr val="bg2"/>
                    </a:gs>
                    <a:gs pos="95000">
                      <a:schemeClr val="bg2"/>
                    </a:gs>
                  </a:gsLst>
                  <a:lin ang="5400000" scaled="0"/>
                </a:gradFill>
                <a:hlinkClick r:id="rId3"/>
              </a:rPr>
              <a:t>://www.omg.org/spec/BPMN/2.0</a:t>
            </a:r>
            <a:r>
              <a:rPr lang="en-US" sz="2400" b="1" spc="-70" dirty="0" smtClean="0">
                <a:gradFill>
                  <a:gsLst>
                    <a:gs pos="2917">
                      <a:schemeClr val="bg2"/>
                    </a:gs>
                    <a:gs pos="95000">
                      <a:schemeClr val="bg2"/>
                    </a:gs>
                  </a:gsLst>
                  <a:lin ang="5400000" scaled="0"/>
                </a:gradFill>
                <a:hlinkClick r:id="rId3"/>
              </a:rPr>
              <a:t>/</a:t>
            </a:r>
            <a:endParaRPr lang="en-US" sz="2400" b="1" spc="-70" dirty="0" smtClean="0">
              <a:gradFill>
                <a:gsLst>
                  <a:gs pos="2917">
                    <a:schemeClr val="bg2"/>
                  </a:gs>
                  <a:gs pos="95000">
                    <a:schemeClr val="bg2"/>
                  </a:gs>
                </a:gsLst>
                <a:lin ang="5400000" scaled="0"/>
              </a:gradFill>
            </a:endParaRPr>
          </a:p>
          <a:p>
            <a:pPr marL="342900" indent="-342900">
              <a:buFont typeface="Arial" pitchFamily="34" charset="0"/>
              <a:buChar char="•"/>
            </a:pPr>
            <a:r>
              <a:rPr lang="en-US" sz="2400" spc="-70" dirty="0" smtClean="0">
                <a:gradFill>
                  <a:gsLst>
                    <a:gs pos="2917">
                      <a:schemeClr val="bg2"/>
                    </a:gs>
                    <a:gs pos="95000">
                      <a:schemeClr val="bg2"/>
                    </a:gs>
                  </a:gsLst>
                  <a:lin ang="5400000" scaled="0"/>
                </a:gradFill>
              </a:rPr>
              <a:t>Standard XML representation of BPMN for interoperability between tools and vendors</a:t>
            </a:r>
          </a:p>
          <a:p>
            <a:pPr marL="342900" indent="-342900">
              <a:buFont typeface="Arial" pitchFamily="34" charset="0"/>
              <a:buChar char="•"/>
            </a:pPr>
            <a:r>
              <a:rPr lang="en-US" sz="2400" spc="-70" dirty="0">
                <a:gradFill>
                  <a:gsLst>
                    <a:gs pos="2917">
                      <a:schemeClr val="bg2"/>
                    </a:gs>
                    <a:gs pos="95000">
                      <a:schemeClr val="bg2"/>
                    </a:gs>
                  </a:gsLst>
                  <a:lin ang="5400000" scaled="0"/>
                </a:gradFill>
              </a:rPr>
              <a:t>BPMN Model Interchange Working Group (BPMN MIWG</a:t>
            </a:r>
            <a:r>
              <a:rPr lang="en-US" sz="2400" spc="-70" dirty="0" smtClean="0">
                <a:gradFill>
                  <a:gsLst>
                    <a:gs pos="2917">
                      <a:schemeClr val="bg2"/>
                    </a:gs>
                    <a:gs pos="95000">
                      <a:schemeClr val="bg2"/>
                    </a:gs>
                  </a:gsLst>
                  <a:lin ang="5400000" scaled="0"/>
                </a:gradFill>
              </a:rPr>
              <a:t>) established to support vendors</a:t>
            </a:r>
            <a:br>
              <a:rPr lang="en-US" sz="2400" spc="-70" dirty="0" smtClean="0">
                <a:gradFill>
                  <a:gsLst>
                    <a:gs pos="2917">
                      <a:schemeClr val="bg2"/>
                    </a:gs>
                    <a:gs pos="95000">
                      <a:schemeClr val="bg2"/>
                    </a:gs>
                  </a:gsLst>
                  <a:lin ang="5400000" scaled="0"/>
                </a:gradFill>
              </a:rPr>
            </a:br>
            <a:r>
              <a:rPr lang="en-US" sz="2400" b="1" spc="-70" dirty="0" smtClean="0">
                <a:gradFill>
                  <a:gsLst>
                    <a:gs pos="2917">
                      <a:schemeClr val="bg2"/>
                    </a:gs>
                    <a:gs pos="95000">
                      <a:schemeClr val="bg2"/>
                    </a:gs>
                  </a:gsLst>
                  <a:lin ang="5400000" scaled="0"/>
                </a:gradFill>
                <a:hlinkClick r:id="rId4"/>
              </a:rPr>
              <a:t>http</a:t>
            </a:r>
            <a:r>
              <a:rPr lang="en-US" sz="2400" b="1" spc="-70" dirty="0">
                <a:gradFill>
                  <a:gsLst>
                    <a:gs pos="2917">
                      <a:schemeClr val="bg2"/>
                    </a:gs>
                    <a:gs pos="95000">
                      <a:schemeClr val="bg2"/>
                    </a:gs>
                  </a:gsLst>
                  <a:lin ang="5400000" scaled="0"/>
                </a:gradFill>
                <a:hlinkClick r:id="rId4"/>
              </a:rPr>
              <a:t>://</a:t>
            </a:r>
            <a:r>
              <a:rPr lang="en-US" sz="2400" b="1" spc="-70" dirty="0" smtClean="0">
                <a:gradFill>
                  <a:gsLst>
                    <a:gs pos="2917">
                      <a:schemeClr val="bg2"/>
                    </a:gs>
                    <a:gs pos="95000">
                      <a:schemeClr val="bg2"/>
                    </a:gs>
                  </a:gsLst>
                  <a:lin ang="5400000" scaled="0"/>
                </a:gradFill>
                <a:hlinkClick r:id="rId4"/>
              </a:rPr>
              <a:t>www.omgwiki.org/bpmn-miwg/doku.php</a:t>
            </a:r>
            <a:endParaRPr lang="en-US" sz="2400" b="1" spc="-70" dirty="0" smtClean="0">
              <a:gradFill>
                <a:gsLst>
                  <a:gs pos="2917">
                    <a:schemeClr val="bg2"/>
                  </a:gs>
                  <a:gs pos="95000">
                    <a:schemeClr val="bg2"/>
                  </a:gs>
                </a:gsLst>
                <a:lin ang="5400000" scaled="0"/>
              </a:gradFill>
            </a:endParaRPr>
          </a:p>
        </p:txBody>
      </p:sp>
      <p:sp>
        <p:nvSpPr>
          <p:cNvPr id="7" name="TextBox 6"/>
          <p:cNvSpPr txBox="1"/>
          <p:nvPr/>
        </p:nvSpPr>
        <p:spPr>
          <a:xfrm>
            <a:off x="570702" y="3809264"/>
            <a:ext cx="11136318" cy="2215991"/>
          </a:xfrm>
          <a:prstGeom prst="rect">
            <a:avLst/>
          </a:prstGeom>
          <a:noFill/>
        </p:spPr>
        <p:txBody>
          <a:bodyPr wrap="none" lIns="0" tIns="0" rIns="0" bIns="0" rtlCol="0">
            <a:spAutoFit/>
          </a:bodyPr>
          <a:lstStyle/>
          <a:p>
            <a:pPr marL="342900" indent="-342900">
              <a:buFont typeface="Arial" pitchFamily="34" charset="0"/>
              <a:buChar char="•"/>
            </a:pPr>
            <a:r>
              <a:rPr lang="en-US" sz="2400" spc="-70" dirty="0">
                <a:gradFill>
                  <a:gsLst>
                    <a:gs pos="2917">
                      <a:schemeClr val="bg2"/>
                    </a:gs>
                    <a:gs pos="95000">
                      <a:schemeClr val="bg2"/>
                    </a:gs>
                  </a:gsLst>
                  <a:lin ang="5400000" scaled="0"/>
                </a:gradFill>
              </a:rPr>
              <a:t>Facilitate and demonstrate BPMN Model Interchange amongst </a:t>
            </a:r>
            <a:r>
              <a:rPr lang="en-US" sz="2400" spc="-70" dirty="0" smtClean="0">
                <a:gradFill>
                  <a:gsLst>
                    <a:gs pos="2917">
                      <a:schemeClr val="bg2"/>
                    </a:gs>
                    <a:gs pos="95000">
                      <a:schemeClr val="bg2"/>
                    </a:gs>
                  </a:gsLst>
                  <a:lin ang="5400000" scaled="0"/>
                </a:gradFill>
              </a:rPr>
              <a:t>tools</a:t>
            </a:r>
          </a:p>
          <a:p>
            <a:pPr marL="342900" indent="-342900">
              <a:buFont typeface="Arial" pitchFamily="34" charset="0"/>
              <a:buChar char="•"/>
            </a:pPr>
            <a:r>
              <a:rPr lang="en-US" sz="2400" spc="-70" dirty="0" smtClean="0">
                <a:gradFill>
                  <a:gsLst>
                    <a:gs pos="2917">
                      <a:schemeClr val="bg2"/>
                    </a:gs>
                    <a:gs pos="95000">
                      <a:schemeClr val="bg2"/>
                    </a:gs>
                  </a:gsLst>
                  <a:lin ang="5400000" scaled="0"/>
                </a:gradFill>
              </a:rPr>
              <a:t>Define </a:t>
            </a:r>
            <a:r>
              <a:rPr lang="en-US" sz="2400" spc="-70" dirty="0">
                <a:gradFill>
                  <a:gsLst>
                    <a:gs pos="2917">
                      <a:schemeClr val="bg2"/>
                    </a:gs>
                    <a:gs pos="95000">
                      <a:schemeClr val="bg2"/>
                    </a:gs>
                  </a:gsLst>
                  <a:lin ang="5400000" scaled="0"/>
                </a:gradFill>
              </a:rPr>
              <a:t>various test cases that address both breadth and depth of BPMN </a:t>
            </a:r>
            <a:r>
              <a:rPr lang="en-US" sz="2400" spc="-70" dirty="0" smtClean="0">
                <a:gradFill>
                  <a:gsLst>
                    <a:gs pos="2917">
                      <a:schemeClr val="bg2"/>
                    </a:gs>
                    <a:gs pos="95000">
                      <a:schemeClr val="bg2"/>
                    </a:gs>
                  </a:gsLst>
                  <a:lin ang="5400000" scaled="0"/>
                </a:gradFill>
              </a:rPr>
              <a:t/>
            </a:r>
            <a:br>
              <a:rPr lang="en-US" sz="2400" spc="-70" dirty="0" smtClean="0">
                <a:gradFill>
                  <a:gsLst>
                    <a:gs pos="2917">
                      <a:schemeClr val="bg2"/>
                    </a:gs>
                    <a:gs pos="95000">
                      <a:schemeClr val="bg2"/>
                    </a:gs>
                  </a:gsLst>
                  <a:lin ang="5400000" scaled="0"/>
                </a:gradFill>
              </a:rPr>
            </a:br>
            <a:r>
              <a:rPr lang="en-US" sz="2400" spc="-70" dirty="0" smtClean="0">
                <a:gradFill>
                  <a:gsLst>
                    <a:gs pos="2917">
                      <a:schemeClr val="bg2"/>
                    </a:gs>
                    <a:gs pos="95000">
                      <a:schemeClr val="bg2"/>
                    </a:gs>
                  </a:gsLst>
                  <a:lin ang="5400000" scaled="0"/>
                </a:gradFill>
              </a:rPr>
              <a:t>Model Interchange taking into consideration the various defined conformance </a:t>
            </a:r>
            <a:br>
              <a:rPr lang="en-US" sz="2400" spc="-70" dirty="0" smtClean="0">
                <a:gradFill>
                  <a:gsLst>
                    <a:gs pos="2917">
                      <a:schemeClr val="bg2"/>
                    </a:gs>
                    <a:gs pos="95000">
                      <a:schemeClr val="bg2"/>
                    </a:gs>
                  </a:gsLst>
                  <a:lin ang="5400000" scaled="0"/>
                </a:gradFill>
              </a:rPr>
            </a:br>
            <a:r>
              <a:rPr lang="en-US" sz="2400" spc="-70" dirty="0" smtClean="0">
                <a:gradFill>
                  <a:gsLst>
                    <a:gs pos="2917">
                      <a:schemeClr val="bg2"/>
                    </a:gs>
                    <a:gs pos="95000">
                      <a:schemeClr val="bg2"/>
                    </a:gs>
                  </a:gsLst>
                  <a:lin ang="5400000" scaled="0"/>
                </a:gradFill>
              </a:rPr>
              <a:t>classes of the BPMN standard </a:t>
            </a:r>
          </a:p>
          <a:p>
            <a:pPr marL="342900" indent="-342900">
              <a:buFont typeface="Arial" pitchFamily="34" charset="0"/>
              <a:buChar char="•"/>
            </a:pPr>
            <a:r>
              <a:rPr lang="en-US" sz="2400" spc="-70" dirty="0" smtClean="0">
                <a:gradFill>
                  <a:gsLst>
                    <a:gs pos="2917">
                      <a:schemeClr val="bg2"/>
                    </a:gs>
                    <a:gs pos="95000">
                      <a:schemeClr val="bg2"/>
                    </a:gs>
                  </a:gsLst>
                  <a:lin ang="5400000" scaled="0"/>
                </a:gradFill>
              </a:rPr>
              <a:t>Resolve vendors’ misinterpretation of the specification that inhibit BPMN Interchange</a:t>
            </a:r>
          </a:p>
          <a:p>
            <a:pPr marL="342900" indent="-342900">
              <a:buFont typeface="Arial" pitchFamily="34" charset="0"/>
              <a:buChar char="•"/>
            </a:pPr>
            <a:r>
              <a:rPr lang="en-US" sz="2400" spc="-70" dirty="0" smtClean="0">
                <a:gradFill>
                  <a:gsLst>
                    <a:gs pos="2917">
                      <a:schemeClr val="bg2"/>
                    </a:gs>
                    <a:gs pos="95000">
                      <a:schemeClr val="bg2"/>
                    </a:gs>
                  </a:gsLst>
                  <a:lin ang="5400000" scaled="0"/>
                </a:gradFill>
              </a:rPr>
              <a:t>Guide </a:t>
            </a:r>
            <a:r>
              <a:rPr lang="en-US" sz="2400" spc="-70" dirty="0">
                <a:gradFill>
                  <a:gsLst>
                    <a:gs pos="2917">
                      <a:schemeClr val="bg2"/>
                    </a:gs>
                    <a:gs pos="95000">
                      <a:schemeClr val="bg2"/>
                    </a:gs>
                  </a:gsLst>
                  <a:lin ang="5400000" scaled="0"/>
                </a:gradFill>
              </a:rPr>
              <a:t>and support vendor into their implementations of the </a:t>
            </a:r>
            <a:r>
              <a:rPr lang="en-US" sz="2400" spc="-70" dirty="0" smtClean="0">
                <a:gradFill>
                  <a:gsLst>
                    <a:gs pos="2917">
                      <a:schemeClr val="bg2"/>
                    </a:gs>
                    <a:gs pos="95000">
                      <a:schemeClr val="bg2"/>
                    </a:gs>
                  </a:gsLst>
                  <a:lin ang="5400000" scaled="0"/>
                </a:gradFill>
              </a:rPr>
              <a:t>standard</a:t>
            </a:r>
          </a:p>
        </p:txBody>
      </p:sp>
    </p:spTree>
    <p:extLst>
      <p:ext uri="{BB962C8B-B14F-4D97-AF65-F5344CB8AC3E}">
        <p14:creationId xmlns:p14="http://schemas.microsoft.com/office/powerpoint/2010/main" val="41543734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bwMode="auto">
          <a:xfrm>
            <a:off x="5566103" y="3685309"/>
            <a:ext cx="5927533" cy="206741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54" tIns="45654" rIns="45654" bIns="45654" numCol="1" spcCol="0" rtlCol="0" fromWordArt="0" anchor="ctr" anchorCtr="0" forceAA="0" compatLnSpc="1">
            <a:prstTxWarp prst="textNoShape">
              <a:avLst/>
            </a:prstTxWarp>
            <a:noAutofit/>
          </a:bodyPr>
          <a:lstStyle/>
          <a:p>
            <a:pPr algn="ctr" defTabSz="912759" fontAlgn="base">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“The </a:t>
            </a:r>
            <a:r>
              <a:rPr lang="en-US" sz="2400" dirty="0">
                <a:gradFill>
                  <a:gsLst>
                    <a:gs pos="0">
                      <a:srgbClr val="FFFFFF"/>
                    </a:gs>
                    <a:gs pos="100000">
                      <a:srgbClr val="FFFFFF"/>
                    </a:gs>
                  </a:gsLst>
                  <a:lin ang="5400000" scaled="0"/>
                </a:gradFill>
                <a:ea typeface="Segoe UI" pitchFamily="34" charset="0"/>
                <a:cs typeface="Segoe UI" pitchFamily="34" charset="0"/>
              </a:rPr>
              <a:t>purpose of the BPMN MIWG is to support, facilitate, and promote the interchange of BPMN Models</a:t>
            </a:r>
            <a:r>
              <a:rPr lang="en-US" sz="2400" dirty="0" smtClean="0">
                <a:gradFill>
                  <a:gsLst>
                    <a:gs pos="0">
                      <a:srgbClr val="FFFFFF"/>
                    </a:gs>
                    <a:gs pos="100000">
                      <a:srgbClr val="FFFFFF"/>
                    </a:gs>
                  </a:gsLst>
                  <a:lin ang="5400000" scaled="0"/>
                </a:gradFill>
                <a:ea typeface="Segoe UI" pitchFamily="34" charset="0"/>
                <a:cs typeface="Segoe UI" pitchFamily="34" charset="0"/>
              </a:rPr>
              <a:t>.”</a:t>
            </a: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p:cNvSpPr/>
          <p:nvPr/>
        </p:nvSpPr>
        <p:spPr bwMode="auto">
          <a:xfrm>
            <a:off x="5566103" y="1128156"/>
            <a:ext cx="5927533" cy="22601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54" tIns="45654" rIns="45654" bIns="45654" numCol="1" spcCol="0" rtlCol="0" fromWordArt="0" anchor="b" anchorCtr="0" forceAA="0" compatLnSpc="1">
            <a:prstTxWarp prst="textNoShape">
              <a:avLst/>
            </a:prstTxWarp>
            <a:noAutofit/>
          </a:bodyPr>
          <a:lstStyle/>
          <a:p>
            <a:pPr algn="ctr" defTabSz="912759"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bwMode="auto">
          <a:xfrm>
            <a:off x="5566103" y="1128157"/>
            <a:ext cx="5927533" cy="458387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54" tIns="45654" rIns="45654" bIns="45654" numCol="1" spcCol="0" rtlCol="0" fromWordArt="0" anchor="ctr" anchorCtr="0" forceAA="0" compatLnSpc="1">
            <a:prstTxWarp prst="textNoShape">
              <a:avLst/>
            </a:prstTxWarp>
            <a:noAutofit/>
          </a:bodyPr>
          <a:lstStyle/>
          <a:p>
            <a:pPr algn="ctr" defTabSz="912759" fontAlgn="base">
              <a:spcBef>
                <a:spcPct val="0"/>
              </a:spcBef>
              <a:spcAft>
                <a:spcPct val="0"/>
              </a:spcAft>
            </a:pPr>
            <a:endParaRPr lang="en-US" sz="23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p:txBody>
          <a:bodyPr/>
          <a:lstStyle/>
          <a:p>
            <a:r>
              <a:rPr lang="en-US" dirty="0" smtClean="0"/>
              <a:t>Process exchange with BPMN MI</a:t>
            </a:r>
            <a:endParaRPr lang="en-US" dirty="0"/>
          </a:p>
        </p:txBody>
      </p:sp>
      <p:sp>
        <p:nvSpPr>
          <p:cNvPr id="4" name="Slide Number Placeholder 6"/>
          <p:cNvSpPr>
            <a:spLocks noGrp="1"/>
          </p:cNvSpPr>
          <p:nvPr>
            <p:ph type="sldNum" sz="quarter" idx="12"/>
          </p:nvPr>
        </p:nvSpPr>
        <p:spPr>
          <a:xfrm>
            <a:off x="519547" y="6399557"/>
            <a:ext cx="559445" cy="219456"/>
          </a:xfrm>
        </p:spPr>
        <p:txBody>
          <a:bodyPr/>
          <a:lstStyle/>
          <a:p>
            <a:fld id="{727B4C2D-45E2-4621-8491-2995EB46A674}" type="slidenum">
              <a:rPr lang="en-US" smtClean="0"/>
              <a:pPr/>
              <a:t>7</a:t>
            </a:fld>
            <a:endParaRPr lang="en-US" dirty="0"/>
          </a:p>
        </p:txBody>
      </p:sp>
      <p:sp>
        <p:nvSpPr>
          <p:cNvPr id="5" name="Rectangle 4"/>
          <p:cNvSpPr/>
          <p:nvPr/>
        </p:nvSpPr>
        <p:spPr bwMode="auto">
          <a:xfrm>
            <a:off x="580603" y="1128156"/>
            <a:ext cx="4680368" cy="462456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54" tIns="45654" rIns="45654" bIns="45654" numCol="1" spcCol="0" rtlCol="0" fromWordArt="0" anchor="t" anchorCtr="0" forceAA="0" compatLnSpc="1">
            <a:prstTxWarp prst="textNoShape">
              <a:avLst/>
            </a:prstTxWarp>
            <a:noAutofit/>
          </a:bodyPr>
          <a:lstStyle/>
          <a:p>
            <a:pPr marL="283745" lvl="1" fontAlgn="base">
              <a:lnSpc>
                <a:spcPct val="90000"/>
              </a:lnSpc>
              <a:spcBef>
                <a:spcPts val="1200"/>
              </a:spcBef>
              <a:spcAft>
                <a:spcPts val="599"/>
              </a:spcAft>
              <a:buClr>
                <a:schemeClr val="bg1"/>
              </a:buClr>
              <a:buSzPct val="130000"/>
              <a:defRPr/>
            </a:pPr>
            <a:endParaRPr lang="en-US" sz="2400" b="1" spc="-200" dirty="0" smtClean="0">
              <a:gradFill>
                <a:gsLst>
                  <a:gs pos="1250">
                    <a:schemeClr val="bg1"/>
                  </a:gs>
                  <a:gs pos="100000">
                    <a:schemeClr val="bg1"/>
                  </a:gs>
                </a:gsLst>
                <a:lin ang="5400000" scaled="0"/>
              </a:gradFill>
            </a:endParaRPr>
          </a:p>
          <a:p>
            <a:pPr marL="283745" lvl="1" fontAlgn="base">
              <a:lnSpc>
                <a:spcPct val="90000"/>
              </a:lnSpc>
              <a:spcBef>
                <a:spcPts val="1200"/>
              </a:spcBef>
              <a:spcAft>
                <a:spcPts val="599"/>
              </a:spcAft>
              <a:buClr>
                <a:schemeClr val="bg1"/>
              </a:buClr>
              <a:buSzPct val="130000"/>
              <a:defRPr/>
            </a:pPr>
            <a:r>
              <a:rPr lang="en-US" sz="2400" spc="-200" dirty="0" smtClean="0">
                <a:gradFill>
                  <a:gsLst>
                    <a:gs pos="1250">
                      <a:schemeClr val="bg1"/>
                    </a:gs>
                    <a:gs pos="100000">
                      <a:schemeClr val="bg1"/>
                    </a:gs>
                  </a:gsLst>
                  <a:lin ang="5400000" scaled="0"/>
                </a:gradFill>
              </a:rPr>
              <a:t>Model Interchange Procedure:</a:t>
            </a:r>
          </a:p>
          <a:p>
            <a:pPr marL="626645" lvl="1" indent="-342900" fontAlgn="base">
              <a:lnSpc>
                <a:spcPct val="90000"/>
              </a:lnSpc>
              <a:spcBef>
                <a:spcPts val="1200"/>
              </a:spcBef>
              <a:spcAft>
                <a:spcPts val="599"/>
              </a:spcAft>
              <a:buClr>
                <a:schemeClr val="bg1"/>
              </a:buClr>
              <a:buSzPct val="130000"/>
              <a:buFont typeface="Arial" pitchFamily="34" charset="0"/>
              <a:buChar char="•"/>
              <a:defRPr/>
            </a:pPr>
            <a:r>
              <a:rPr lang="en-US" sz="2400" spc="-200" dirty="0" smtClean="0">
                <a:gradFill>
                  <a:gsLst>
                    <a:gs pos="1250">
                      <a:schemeClr val="bg1"/>
                    </a:gs>
                    <a:gs pos="100000">
                      <a:schemeClr val="bg1"/>
                    </a:gs>
                  </a:gsLst>
                  <a:lin ang="5400000" scaled="0"/>
                </a:gradFill>
              </a:rPr>
              <a:t>Draw BPMN model in a tool</a:t>
            </a:r>
          </a:p>
          <a:p>
            <a:pPr marL="626645" lvl="1" indent="-342900" fontAlgn="base">
              <a:lnSpc>
                <a:spcPct val="90000"/>
              </a:lnSpc>
              <a:spcBef>
                <a:spcPts val="1200"/>
              </a:spcBef>
              <a:spcAft>
                <a:spcPts val="599"/>
              </a:spcAft>
              <a:buClr>
                <a:schemeClr val="bg1"/>
              </a:buClr>
              <a:buSzPct val="130000"/>
              <a:buFont typeface="Arial" pitchFamily="34" charset="0"/>
              <a:buChar char="•"/>
              <a:defRPr/>
            </a:pPr>
            <a:r>
              <a:rPr lang="en-US" sz="2400" spc="-200" dirty="0" smtClean="0">
                <a:gradFill>
                  <a:gsLst>
                    <a:gs pos="1250">
                      <a:schemeClr val="bg1"/>
                    </a:gs>
                    <a:gs pos="100000">
                      <a:schemeClr val="bg1"/>
                    </a:gs>
                  </a:gsLst>
                  <a:lin ang="5400000" scaled="0"/>
                </a:gradFill>
              </a:rPr>
              <a:t>Export model from a tool</a:t>
            </a:r>
          </a:p>
          <a:p>
            <a:pPr marL="626645" lvl="1" indent="-342900" fontAlgn="base">
              <a:lnSpc>
                <a:spcPct val="90000"/>
              </a:lnSpc>
              <a:spcBef>
                <a:spcPts val="1200"/>
              </a:spcBef>
              <a:spcAft>
                <a:spcPts val="599"/>
              </a:spcAft>
              <a:buClr>
                <a:schemeClr val="bg1"/>
              </a:buClr>
              <a:buSzPct val="130000"/>
              <a:buFont typeface="Arial" pitchFamily="34" charset="0"/>
              <a:buChar char="•"/>
              <a:defRPr/>
            </a:pPr>
            <a:r>
              <a:rPr lang="en-US" sz="2400" spc="-200" dirty="0" smtClean="0">
                <a:gradFill>
                  <a:gsLst>
                    <a:gs pos="1250">
                      <a:schemeClr val="bg1"/>
                    </a:gs>
                    <a:gs pos="100000">
                      <a:schemeClr val="bg1"/>
                    </a:gs>
                  </a:gsLst>
                  <a:lin ang="5400000" scaled="0"/>
                </a:gradFill>
              </a:rPr>
              <a:t>Import model into another tool</a:t>
            </a:r>
          </a:p>
          <a:p>
            <a:pPr marL="626645" lvl="1" indent="-342900" fontAlgn="base">
              <a:lnSpc>
                <a:spcPct val="90000"/>
              </a:lnSpc>
              <a:spcBef>
                <a:spcPts val="1200"/>
              </a:spcBef>
              <a:spcAft>
                <a:spcPts val="599"/>
              </a:spcAft>
              <a:buClr>
                <a:schemeClr val="bg1"/>
              </a:buClr>
              <a:buSzPct val="130000"/>
              <a:buFont typeface="Arial" pitchFamily="34" charset="0"/>
              <a:buChar char="•"/>
              <a:defRPr/>
            </a:pPr>
            <a:r>
              <a:rPr lang="en-US" sz="2400" spc="-200" dirty="0" err="1" smtClean="0">
                <a:gradFill>
                  <a:gsLst>
                    <a:gs pos="1250">
                      <a:schemeClr val="bg1"/>
                    </a:gs>
                    <a:gs pos="100000">
                      <a:schemeClr val="bg1"/>
                    </a:gs>
                  </a:gsLst>
                  <a:lin ang="5400000" scaled="0"/>
                </a:gradFill>
              </a:rPr>
              <a:t>Roundtrip</a:t>
            </a:r>
            <a:r>
              <a:rPr lang="en-US" sz="2400" spc="-200" dirty="0" smtClean="0">
                <a:gradFill>
                  <a:gsLst>
                    <a:gs pos="1250">
                      <a:schemeClr val="bg1"/>
                    </a:gs>
                    <a:gs pos="100000">
                      <a:schemeClr val="bg1"/>
                    </a:gs>
                  </a:gsLst>
                  <a:lin ang="5400000" scaled="0"/>
                </a:gradFill>
              </a:rPr>
              <a:t> interchange scenarios</a:t>
            </a:r>
          </a:p>
          <a:p>
            <a:pPr marL="283745" lvl="1" fontAlgn="base">
              <a:lnSpc>
                <a:spcPct val="90000"/>
              </a:lnSpc>
              <a:spcBef>
                <a:spcPts val="1200"/>
              </a:spcBef>
              <a:spcAft>
                <a:spcPts val="599"/>
              </a:spcAft>
              <a:buClr>
                <a:schemeClr val="bg1"/>
              </a:buClr>
              <a:buSzPct val="130000"/>
              <a:defRPr/>
            </a:pPr>
            <a:r>
              <a:rPr lang="en-US" sz="2400" spc="-200" dirty="0" smtClean="0">
                <a:gradFill>
                  <a:gsLst>
                    <a:gs pos="1250">
                      <a:schemeClr val="bg1"/>
                    </a:gs>
                    <a:gs pos="100000">
                      <a:schemeClr val="bg1"/>
                    </a:gs>
                  </a:gsLst>
                  <a:lin ang="5400000" scaled="0"/>
                </a:gradFill>
              </a:rPr>
              <a:t>Model transparency through interchange</a:t>
            </a:r>
            <a:endParaRPr lang="en-US" sz="2400" spc="-200" dirty="0">
              <a:gradFill>
                <a:gsLst>
                  <a:gs pos="1250">
                    <a:schemeClr val="bg1"/>
                  </a:gs>
                  <a:gs pos="100000">
                    <a:schemeClr val="bg1"/>
                  </a:gs>
                </a:gsLst>
                <a:lin ang="5400000" scaled="0"/>
              </a:gradFill>
            </a:endParaRPr>
          </a:p>
        </p:txBody>
      </p:sp>
      <p:cxnSp>
        <p:nvCxnSpPr>
          <p:cNvPr id="30" name="Straight Arrow Connector 29"/>
          <p:cNvCxnSpPr/>
          <p:nvPr/>
        </p:nvCxnSpPr>
        <p:spPr>
          <a:xfrm>
            <a:off x="9206023" y="2291255"/>
            <a:ext cx="768291" cy="0"/>
          </a:xfrm>
          <a:prstGeom prst="straightConnector1">
            <a:avLst/>
          </a:prstGeom>
          <a:ln w="57150">
            <a:solidFill>
              <a:schemeClr val="bg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9"/>
          <p:cNvCxnSpPr/>
          <p:nvPr/>
        </p:nvCxnSpPr>
        <p:spPr>
          <a:xfrm flipV="1">
            <a:off x="7252134" y="2279073"/>
            <a:ext cx="741939" cy="1673"/>
          </a:xfrm>
          <a:prstGeom prst="straightConnector1">
            <a:avLst/>
          </a:prstGeom>
          <a:ln w="57150">
            <a:solidFill>
              <a:schemeClr val="bg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auto">
          <a:xfrm>
            <a:off x="6082145" y="1848857"/>
            <a:ext cx="1169989" cy="86377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ea typeface="Segoe UI" pitchFamily="34" charset="0"/>
                <a:cs typeface="Segoe UI" pitchFamily="34" charset="0"/>
              </a:rPr>
              <a:t>Tool 1</a:t>
            </a:r>
          </a:p>
        </p:txBody>
      </p:sp>
      <p:sp>
        <p:nvSpPr>
          <p:cNvPr id="20" name="Rectangle 19"/>
          <p:cNvSpPr/>
          <p:nvPr/>
        </p:nvSpPr>
        <p:spPr bwMode="auto">
          <a:xfrm>
            <a:off x="9959304" y="1859367"/>
            <a:ext cx="1207462" cy="86377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ea typeface="Segoe UI" pitchFamily="34" charset="0"/>
                <a:cs typeface="Segoe UI" pitchFamily="34" charset="0"/>
              </a:rPr>
              <a:t>Tool 2</a:t>
            </a:r>
          </a:p>
        </p:txBody>
      </p:sp>
      <p:sp>
        <p:nvSpPr>
          <p:cNvPr id="25" name="Rectangle 24"/>
          <p:cNvSpPr/>
          <p:nvPr/>
        </p:nvSpPr>
        <p:spPr bwMode="auto">
          <a:xfrm>
            <a:off x="7998561" y="1676401"/>
            <a:ext cx="1207462" cy="1205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ea typeface="Segoe UI" pitchFamily="34" charset="0"/>
                <a:cs typeface="Segoe UI" pitchFamily="34" charset="0"/>
              </a:rPr>
              <a:t>BPMN XML</a:t>
            </a:r>
          </a:p>
        </p:txBody>
      </p:sp>
    </p:spTree>
    <p:extLst>
      <p:ext uri="{BB962C8B-B14F-4D97-AF65-F5344CB8AC3E}">
        <p14:creationId xmlns:p14="http://schemas.microsoft.com/office/powerpoint/2010/main" val="10252718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BPMN MIWG support by BPM vendors</a:t>
            </a:r>
            <a:endParaRPr lang="en-US" dirty="0"/>
          </a:p>
        </p:txBody>
      </p:sp>
      <p:sp>
        <p:nvSpPr>
          <p:cNvPr id="3" name="Slide Number Placeholder 2"/>
          <p:cNvSpPr>
            <a:spLocks noGrp="1"/>
          </p:cNvSpPr>
          <p:nvPr>
            <p:ph type="sldNum" sz="quarter" idx="12"/>
          </p:nvPr>
        </p:nvSpPr>
        <p:spPr/>
        <p:txBody>
          <a:bodyPr/>
          <a:lstStyle/>
          <a:p>
            <a:fld id="{727B4C2D-45E2-4621-8491-2995EB46A674}" type="slidenum">
              <a:rPr lang="en-US" smtClean="0"/>
              <a:pPr/>
              <a:t>8</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993" y="1814944"/>
            <a:ext cx="7477353" cy="4199449"/>
          </a:xfrm>
          <a:prstGeom prst="rect">
            <a:avLst/>
          </a:prstGeom>
        </p:spPr>
      </p:pic>
      <p:sp>
        <p:nvSpPr>
          <p:cNvPr id="5" name="TextBox 4"/>
          <p:cNvSpPr txBox="1"/>
          <p:nvPr/>
        </p:nvSpPr>
        <p:spPr>
          <a:xfrm>
            <a:off x="585994" y="1163782"/>
            <a:ext cx="6978218" cy="369332"/>
          </a:xfrm>
          <a:prstGeom prst="rect">
            <a:avLst/>
          </a:prstGeom>
          <a:noFill/>
        </p:spPr>
        <p:txBody>
          <a:bodyPr wrap="square" lIns="0" tIns="0" rIns="0" bIns="0" rtlCol="0">
            <a:spAutoFit/>
          </a:bodyPr>
          <a:lstStyle/>
          <a:p>
            <a:r>
              <a:rPr lang="en-US" sz="2400" b="1" spc="-70" dirty="0">
                <a:gradFill>
                  <a:gsLst>
                    <a:gs pos="2917">
                      <a:schemeClr val="bg2"/>
                    </a:gs>
                    <a:gs pos="95000">
                      <a:schemeClr val="bg2"/>
                    </a:gs>
                  </a:gsLst>
                  <a:lin ang="5400000" scaled="0"/>
                </a:gradFill>
                <a:hlinkClick r:id="rId3"/>
              </a:rPr>
              <a:t>http://bpmn-miwg.github.io/bpmn-miwg-tools</a:t>
            </a:r>
            <a:r>
              <a:rPr lang="en-US" sz="2400" b="1" spc="-70" dirty="0" smtClean="0">
                <a:gradFill>
                  <a:gsLst>
                    <a:gs pos="2917">
                      <a:schemeClr val="bg2"/>
                    </a:gs>
                    <a:gs pos="95000">
                      <a:schemeClr val="bg2"/>
                    </a:gs>
                  </a:gsLst>
                  <a:lin ang="5400000" scaled="0"/>
                </a:gradFill>
                <a:hlinkClick r:id="rId3"/>
              </a:rPr>
              <a:t>/</a:t>
            </a:r>
            <a:endParaRPr lang="en-US" sz="2400" b="1" spc="-70" dirty="0" smtClean="0">
              <a:gradFill>
                <a:gsLst>
                  <a:gs pos="2917">
                    <a:schemeClr val="bg2"/>
                  </a:gs>
                  <a:gs pos="95000">
                    <a:schemeClr val="bg2"/>
                  </a:gs>
                </a:gsLst>
                <a:lin ang="5400000" scaled="0"/>
              </a:gradFill>
            </a:endParaRPr>
          </a:p>
        </p:txBody>
      </p:sp>
      <p:sp>
        <p:nvSpPr>
          <p:cNvPr id="6" name="TextBox 5"/>
          <p:cNvSpPr txBox="1"/>
          <p:nvPr/>
        </p:nvSpPr>
        <p:spPr>
          <a:xfrm>
            <a:off x="8382000" y="1163782"/>
            <a:ext cx="3501211" cy="5170646"/>
          </a:xfrm>
          <a:prstGeom prst="rect">
            <a:avLst/>
          </a:prstGeom>
          <a:noFill/>
        </p:spPr>
        <p:txBody>
          <a:bodyPr wrap="square" lIns="0" tIns="0" rIns="0" bIns="0" rtlCol="0">
            <a:spAutoFit/>
          </a:bodyPr>
          <a:lstStyle/>
          <a:p>
            <a:pPr marL="342900" indent="-342900">
              <a:buFont typeface="Arial" pitchFamily="34" charset="0"/>
              <a:buChar char="•"/>
            </a:pPr>
            <a:r>
              <a:rPr lang="en-US" sz="2400" spc="-70" dirty="0" smtClean="0">
                <a:gradFill>
                  <a:gsLst>
                    <a:gs pos="2917">
                      <a:schemeClr val="bg2"/>
                    </a:gs>
                    <a:gs pos="95000">
                      <a:schemeClr val="bg2"/>
                    </a:gs>
                  </a:gsLst>
                  <a:lin ang="5400000" scaled="0"/>
                </a:gradFill>
              </a:rPr>
              <a:t>Leading BPM vendors</a:t>
            </a:r>
          </a:p>
          <a:p>
            <a:pPr marL="342900" indent="-342900">
              <a:buFont typeface="Arial" pitchFamily="34" charset="0"/>
              <a:buChar char="•"/>
            </a:pPr>
            <a:r>
              <a:rPr lang="en-US" sz="2400" spc="-70" dirty="0" smtClean="0">
                <a:gradFill>
                  <a:gsLst>
                    <a:gs pos="2917">
                      <a:schemeClr val="bg2"/>
                    </a:gs>
                    <a:gs pos="95000">
                      <a:schemeClr val="bg2"/>
                    </a:gs>
                  </a:gsLst>
                  <a:lin ang="5400000" scaled="0"/>
                </a:gradFill>
              </a:rPr>
              <a:t>Over 20 vendors </a:t>
            </a:r>
          </a:p>
          <a:p>
            <a:pPr marL="342900" indent="-342900">
              <a:buFont typeface="Arial" pitchFamily="34" charset="0"/>
              <a:buChar char="•"/>
            </a:pPr>
            <a:r>
              <a:rPr lang="en-US" sz="2400" spc="-70" dirty="0" smtClean="0">
                <a:gradFill>
                  <a:gsLst>
                    <a:gs pos="2917">
                      <a:schemeClr val="bg2"/>
                    </a:gs>
                    <a:gs pos="95000">
                      <a:schemeClr val="bg2"/>
                    </a:gs>
                  </a:gsLst>
                  <a:lin ang="5400000" scaled="0"/>
                </a:gradFill>
              </a:rPr>
              <a:t>Growing community</a:t>
            </a:r>
          </a:p>
          <a:p>
            <a:pPr marL="342900" indent="-342900">
              <a:buFont typeface="Arial" pitchFamily="34" charset="0"/>
              <a:buChar char="•"/>
            </a:pPr>
            <a:r>
              <a:rPr lang="en-US" sz="2400" spc="-70" dirty="0" smtClean="0">
                <a:gradFill>
                  <a:gsLst>
                    <a:gs pos="2917">
                      <a:schemeClr val="bg2"/>
                    </a:gs>
                    <a:gs pos="95000">
                      <a:schemeClr val="bg2"/>
                    </a:gs>
                  </a:gsLst>
                  <a:lin ang="5400000" scaled="0"/>
                </a:gradFill>
              </a:rPr>
              <a:t>Weekly meetings</a:t>
            </a:r>
          </a:p>
          <a:p>
            <a:pPr marL="342900" indent="-342900">
              <a:buFont typeface="Arial" pitchFamily="34" charset="0"/>
              <a:buChar char="•"/>
            </a:pPr>
            <a:r>
              <a:rPr lang="en-US" sz="2400" spc="-70" dirty="0">
                <a:gradFill>
                  <a:gsLst>
                    <a:gs pos="2917">
                      <a:schemeClr val="bg2"/>
                    </a:gs>
                    <a:gs pos="95000">
                      <a:schemeClr val="bg2"/>
                    </a:gs>
                  </a:gsLst>
                  <a:lin ang="5400000" scaled="0"/>
                </a:gradFill>
              </a:rPr>
              <a:t>BPMN 2.0 Test Cases (Models, Diagrams, Serializations)</a:t>
            </a:r>
            <a:endParaRPr lang="en-US" sz="2400" spc="-70" dirty="0" smtClean="0">
              <a:gradFill>
                <a:gsLst>
                  <a:gs pos="2917">
                    <a:schemeClr val="bg2"/>
                  </a:gs>
                  <a:gs pos="95000">
                    <a:schemeClr val="bg2"/>
                  </a:gs>
                </a:gsLst>
                <a:lin ang="5400000" scaled="0"/>
              </a:gradFill>
            </a:endParaRPr>
          </a:p>
          <a:p>
            <a:pPr marL="342900" indent="-342900">
              <a:buFont typeface="Arial" pitchFamily="34" charset="0"/>
              <a:buChar char="•"/>
            </a:pPr>
            <a:r>
              <a:rPr lang="en-US" sz="2400" spc="-70" dirty="0" smtClean="0">
                <a:gradFill>
                  <a:gsLst>
                    <a:gs pos="2917">
                      <a:schemeClr val="bg2"/>
                    </a:gs>
                    <a:gs pos="95000">
                      <a:schemeClr val="bg2"/>
                    </a:gs>
                  </a:gsLst>
                  <a:lin ang="5400000" scaled="0"/>
                </a:gradFill>
              </a:rPr>
              <a:t>Established test procedures</a:t>
            </a:r>
          </a:p>
          <a:p>
            <a:pPr marL="342900" indent="-342900">
              <a:buFont typeface="Arial" pitchFamily="34" charset="0"/>
              <a:buChar char="•"/>
            </a:pPr>
            <a:r>
              <a:rPr lang="en-US" sz="2400" spc="-70" dirty="0">
                <a:gradFill>
                  <a:gsLst>
                    <a:gs pos="2917">
                      <a:schemeClr val="bg2"/>
                    </a:gs>
                    <a:gs pos="95000">
                      <a:schemeClr val="bg2"/>
                    </a:gs>
                  </a:gsLst>
                  <a:lin ang="5400000" scaled="0"/>
                </a:gradFill>
              </a:rPr>
              <a:t>Demonstration </a:t>
            </a:r>
            <a:r>
              <a:rPr lang="en-US" sz="2400" spc="-70" dirty="0" smtClean="0">
                <a:gradFill>
                  <a:gsLst>
                    <a:gs pos="2917">
                      <a:schemeClr val="bg2"/>
                    </a:gs>
                    <a:gs pos="95000">
                      <a:schemeClr val="bg2"/>
                    </a:gs>
                  </a:gsLst>
                  <a:lin ang="5400000" scaled="0"/>
                </a:gradFill>
              </a:rPr>
              <a:t>Processes</a:t>
            </a:r>
            <a:endParaRPr lang="en-US" sz="2400" spc="-70" dirty="0">
              <a:gradFill>
                <a:gsLst>
                  <a:gs pos="2917">
                    <a:schemeClr val="bg2"/>
                  </a:gs>
                  <a:gs pos="95000">
                    <a:schemeClr val="bg2"/>
                  </a:gs>
                </a:gsLst>
                <a:lin ang="5400000" scaled="0"/>
              </a:gradFill>
            </a:endParaRPr>
          </a:p>
          <a:p>
            <a:pPr marL="342900" indent="-342900">
              <a:buFont typeface="Arial" pitchFamily="34" charset="0"/>
              <a:buChar char="•"/>
            </a:pPr>
            <a:r>
              <a:rPr lang="en-US" sz="2400" spc="-70" dirty="0" smtClean="0">
                <a:gradFill>
                  <a:gsLst>
                    <a:gs pos="2917">
                      <a:schemeClr val="bg2"/>
                    </a:gs>
                    <a:gs pos="95000">
                      <a:schemeClr val="bg2"/>
                    </a:gs>
                  </a:gsLst>
                  <a:lin ang="5400000" scaled="0"/>
                </a:gradFill>
              </a:rPr>
              <a:t>Guidelines</a:t>
            </a:r>
            <a:endParaRPr lang="en-US" sz="2400" spc="-70" dirty="0">
              <a:gradFill>
                <a:gsLst>
                  <a:gs pos="2917">
                    <a:schemeClr val="bg2"/>
                  </a:gs>
                  <a:gs pos="95000">
                    <a:schemeClr val="bg2"/>
                  </a:gs>
                </a:gsLst>
                <a:lin ang="5400000" scaled="0"/>
              </a:gradFill>
            </a:endParaRPr>
          </a:p>
          <a:p>
            <a:pPr marL="342900" indent="-342900">
              <a:buFont typeface="Arial" pitchFamily="34" charset="0"/>
              <a:buChar char="•"/>
            </a:pPr>
            <a:r>
              <a:rPr lang="en-US" sz="2400" spc="-70" dirty="0">
                <a:gradFill>
                  <a:gsLst>
                    <a:gs pos="2917">
                      <a:schemeClr val="bg2"/>
                    </a:gs>
                    <a:gs pos="95000">
                      <a:schemeClr val="bg2"/>
                    </a:gs>
                  </a:gsLst>
                  <a:lin ang="5400000" scaled="0"/>
                </a:gradFill>
              </a:rPr>
              <a:t>Validation </a:t>
            </a:r>
            <a:r>
              <a:rPr lang="en-US" sz="2400" spc="-70" dirty="0" smtClean="0">
                <a:gradFill>
                  <a:gsLst>
                    <a:gs pos="2917">
                      <a:schemeClr val="bg2"/>
                    </a:gs>
                    <a:gs pos="95000">
                      <a:schemeClr val="bg2"/>
                    </a:gs>
                  </a:gsLst>
                  <a:lin ang="5400000" scaled="0"/>
                </a:gradFill>
              </a:rPr>
              <a:t>tools</a:t>
            </a:r>
          </a:p>
          <a:p>
            <a:endParaRPr lang="en-US" sz="2400" spc="-70" dirty="0" smtClean="0">
              <a:gradFill>
                <a:gsLst>
                  <a:gs pos="2917">
                    <a:schemeClr val="bg2"/>
                  </a:gs>
                  <a:gs pos="95000">
                    <a:schemeClr val="bg2"/>
                  </a:gs>
                </a:gsLst>
                <a:lin ang="5400000" scaled="0"/>
              </a:gradFill>
            </a:endParaRPr>
          </a:p>
        </p:txBody>
      </p:sp>
    </p:spTree>
    <p:extLst>
      <p:ext uri="{BB962C8B-B14F-4D97-AF65-F5344CB8AC3E}">
        <p14:creationId xmlns:p14="http://schemas.microsoft.com/office/powerpoint/2010/main" val="198652635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Vendor support BPMN </a:t>
            </a:r>
            <a:r>
              <a:rPr lang="en-US" dirty="0"/>
              <a:t>MI</a:t>
            </a:r>
          </a:p>
        </p:txBody>
      </p:sp>
      <p:sp>
        <p:nvSpPr>
          <p:cNvPr id="3" name="Slide Number Placeholder 2"/>
          <p:cNvSpPr>
            <a:spLocks noGrp="1"/>
          </p:cNvSpPr>
          <p:nvPr>
            <p:ph type="sldNum" sz="quarter" idx="12"/>
          </p:nvPr>
        </p:nvSpPr>
        <p:spPr/>
        <p:txBody>
          <a:bodyPr/>
          <a:lstStyle/>
          <a:p>
            <a:fld id="{727B4C2D-45E2-4621-8491-2995EB46A674}" type="slidenum">
              <a:rPr lang="en-US" smtClean="0"/>
              <a:pPr/>
              <a:t>9</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2177" y="2879501"/>
            <a:ext cx="2734413" cy="105910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7321" y="4737697"/>
            <a:ext cx="2159296" cy="66923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750" y="2879501"/>
            <a:ext cx="3268855" cy="1423534"/>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665" y="4780628"/>
            <a:ext cx="2787351" cy="6550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7938" y="1088613"/>
            <a:ext cx="3238061" cy="1521942"/>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9374" y="982567"/>
            <a:ext cx="2155608" cy="1896934"/>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16978" y="1522056"/>
            <a:ext cx="3184810" cy="817956"/>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46015" y="3047723"/>
            <a:ext cx="2881908" cy="686855"/>
          </a:xfrm>
          <a:prstGeom prst="rect">
            <a:avLst/>
          </a:prstGeom>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42176" y="4737697"/>
            <a:ext cx="3025423" cy="943220"/>
          </a:xfrm>
          <a:prstGeom prst="rect">
            <a:avLst/>
          </a:prstGeom>
        </p:spPr>
      </p:pic>
      <p:sp>
        <p:nvSpPr>
          <p:cNvPr id="22" name="TextBox 21"/>
          <p:cNvSpPr txBox="1"/>
          <p:nvPr/>
        </p:nvSpPr>
        <p:spPr>
          <a:xfrm>
            <a:off x="7571834" y="6022170"/>
            <a:ext cx="4030270" cy="369332"/>
          </a:xfrm>
          <a:prstGeom prst="rect">
            <a:avLst/>
          </a:prstGeom>
          <a:noFill/>
        </p:spPr>
        <p:txBody>
          <a:bodyPr wrap="none" lIns="0" tIns="0" rIns="0" bIns="0" rtlCol="0">
            <a:spAutoFit/>
          </a:bodyPr>
          <a:lstStyle/>
          <a:p>
            <a:r>
              <a:rPr lang="en-US" sz="2400" b="1" spc="-70" dirty="0" smtClean="0">
                <a:gradFill>
                  <a:gsLst>
                    <a:gs pos="2917">
                      <a:schemeClr val="bg2"/>
                    </a:gs>
                    <a:gs pos="95000">
                      <a:schemeClr val="bg2"/>
                    </a:gs>
                  </a:gsLst>
                  <a:lin ang="5400000" scaled="0"/>
                </a:gradFill>
              </a:rPr>
              <a:t>Continued on the next slide…</a:t>
            </a:r>
          </a:p>
        </p:txBody>
      </p:sp>
    </p:spTree>
    <p:extLst>
      <p:ext uri="{BB962C8B-B14F-4D97-AF65-F5344CB8AC3E}">
        <p14:creationId xmlns:p14="http://schemas.microsoft.com/office/powerpoint/2010/main" val="3878962782"/>
      </p:ext>
    </p:extLst>
  </p:cSld>
  <p:clrMapOvr>
    <a:masterClrMapping/>
  </p:clrMapOvr>
  <p:transition>
    <p:fade/>
  </p:transition>
</p:sld>
</file>

<file path=ppt/theme/theme1.xml><?xml version="1.0" encoding="utf-8"?>
<a:theme xmlns:a="http://schemas.openxmlformats.org/drawingml/2006/main" name="Visio Template 2012 - White Background">
  <a:themeElements>
    <a:clrScheme name="Visio">
      <a:dk1>
        <a:srgbClr val="505050"/>
      </a:dk1>
      <a:lt1>
        <a:srgbClr val="FFFFFF"/>
      </a:lt1>
      <a:dk2>
        <a:srgbClr val="002050"/>
      </a:dk2>
      <a:lt2>
        <a:srgbClr val="797A7D"/>
      </a:lt2>
      <a:accent1>
        <a:srgbClr val="4668C5"/>
      </a:accent1>
      <a:accent2>
        <a:srgbClr val="002050"/>
      </a:accent2>
      <a:accent3>
        <a:srgbClr val="442359"/>
      </a:accent3>
      <a:accent4>
        <a:srgbClr val="9B4F96"/>
      </a:accent4>
      <a:accent5>
        <a:srgbClr val="BAD80A"/>
      </a:accent5>
      <a:accent6>
        <a:srgbClr val="6DC2E9"/>
      </a:accent6>
      <a:hlink>
        <a:srgbClr val="55D455"/>
      </a:hlink>
      <a:folHlink>
        <a:srgbClr val="96969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2.xml><?xml version="1.0" encoding="utf-8"?>
<a:theme xmlns:a="http://schemas.openxmlformats.org/drawingml/2006/main" name="Visio Template 2012 - Colored Accent Slides">
  <a:themeElements>
    <a:clrScheme name="Visio Color Palette">
      <a:dk1>
        <a:srgbClr val="505050"/>
      </a:dk1>
      <a:lt1>
        <a:srgbClr val="FFFFFF"/>
      </a:lt1>
      <a:dk2>
        <a:srgbClr val="002050"/>
      </a:dk2>
      <a:lt2>
        <a:srgbClr val="797A7D"/>
      </a:lt2>
      <a:accent1>
        <a:srgbClr val="002050"/>
      </a:accent1>
      <a:accent2>
        <a:srgbClr val="4668C5"/>
      </a:accent2>
      <a:accent3>
        <a:srgbClr val="442359"/>
      </a:accent3>
      <a:accent4>
        <a:srgbClr val="9B4F96"/>
      </a:accent4>
      <a:accent5>
        <a:srgbClr val="BAD80A"/>
      </a:accent5>
      <a:accent6>
        <a:srgbClr val="6DC2E9"/>
      </a:accent6>
      <a:hlink>
        <a:srgbClr val="55D455"/>
      </a:hlink>
      <a:folHlink>
        <a:srgbClr val="96969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2149351E593FF4FB2D7AD204A986C03" ma:contentTypeVersion="0" ma:contentTypeDescription="Create a new document." ma:contentTypeScope="" ma:versionID="9f1881a888cea61b0b28a391a2b76f9c">
  <xsd:schema xmlns:xsd="http://www.w3.org/2001/XMLSchema" xmlns:xs="http://www.w3.org/2001/XMLSchema" xmlns:p="http://schemas.microsoft.com/office/2006/metadata/properties" targetNamespace="http://schemas.microsoft.com/office/2006/metadata/properties" ma:root="true" ma:fieldsID="aa1222beb234debe96d12a98d24ff8a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purl.org/dc/terms/"/>
    <ds:schemaRef ds:uri="http://www.w3.org/XML/1998/namespace"/>
    <ds:schemaRef ds:uri="http://schemas.microsoft.com/office/2006/metadata/properties"/>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C2D66F66-092F-4E1F-983D-5A951FF722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Office365 Template 2012 - White Background</Template>
  <TotalTime>804</TotalTime>
  <Words>640</Words>
  <Application>Microsoft Office PowerPoint</Application>
  <PresentationFormat>Custom</PresentationFormat>
  <Paragraphs>92</Paragraphs>
  <Slides>12</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Segoe UI Light</vt:lpstr>
      <vt:lpstr>Segoe UI</vt:lpstr>
      <vt:lpstr>Calibri</vt:lpstr>
      <vt:lpstr>Consolas</vt:lpstr>
      <vt:lpstr>Wingdings</vt:lpstr>
      <vt:lpstr>Segoe Pro</vt:lpstr>
      <vt:lpstr>Visio Template 2012 - White Background</vt:lpstr>
      <vt:lpstr>Visio Template 2012 - Colored Accent Slides</vt:lpstr>
      <vt:lpstr>Leading Process Transparency with BPMN Model Interchange </vt:lpstr>
      <vt:lpstr>Agenda</vt:lpstr>
      <vt:lpstr>Business Process Model and Notation</vt:lpstr>
      <vt:lpstr>Example of BPMN diagram</vt:lpstr>
      <vt:lpstr>BPMN Interoperability Challenge</vt:lpstr>
      <vt:lpstr>BPMN Model Interchange Format</vt:lpstr>
      <vt:lpstr>Process exchange with BPMN MI</vt:lpstr>
      <vt:lpstr>BPMN MIWG support by BPM vendors</vt:lpstr>
      <vt:lpstr>Vendor support BPMN MI</vt:lpstr>
      <vt:lpstr>Vendor support BPMN MI (continued)</vt:lpstr>
      <vt:lpstr>PowerPoint Presentation</vt:lpstr>
      <vt:lpstr>PowerPoint Presentation</vt:lpstr>
    </vt:vector>
  </TitlesOfParts>
  <Manager>&lt;Content Manager Name Here&gt;</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subject>&lt;Event Name&gt;</dc:subject>
  <dc:creator>User</dc:creator>
  <cp:keywords>Microsoft Office</cp:keywords>
  <cp:lastModifiedBy>User</cp:lastModifiedBy>
  <cp:revision>225</cp:revision>
  <dcterms:created xsi:type="dcterms:W3CDTF">2012-07-25T20:06:28Z</dcterms:created>
  <dcterms:modified xsi:type="dcterms:W3CDTF">2015-03-20T08:23:10Z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0x01010002149351E593FF4FB2D7AD204A986C03</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