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9" r:id="rId24"/>
  </p:sldMasterIdLst>
  <p:notesMasterIdLst>
    <p:notesMasterId r:id="rId32"/>
  </p:notesMasterIdLst>
  <p:handoutMasterIdLst>
    <p:handoutMasterId r:id="rId33"/>
  </p:handoutMasterIdLst>
  <p:sldIdLst>
    <p:sldId id="936" r:id="rId25"/>
    <p:sldId id="942" r:id="rId26"/>
    <p:sldId id="940" r:id="rId27"/>
    <p:sldId id="941" r:id="rId28"/>
    <p:sldId id="939" r:id="rId29"/>
    <p:sldId id="937" r:id="rId30"/>
    <p:sldId id="938" r:id="rId31"/>
  </p:sldIdLst>
  <p:sldSz cx="12198350" cy="6858000"/>
  <p:notesSz cx="7099300" cy="10234613"/>
  <p:custDataLst>
    <p:custData r:id="rId21"/>
    <p:tags r:id="rId34"/>
  </p:custDataLst>
  <p:defaultTextStyle>
    <a:defPPr>
      <a:defRPr lang="de-DE"/>
    </a:defPPr>
    <a:lvl1pPr algn="l" rtl="0" fontAlgn="base">
      <a:spcBef>
        <a:spcPct val="50000"/>
      </a:spcBef>
      <a:spcAft>
        <a:spcPct val="0"/>
      </a:spcAft>
      <a:defRPr kern="1200">
        <a:solidFill>
          <a:schemeClr val="bg2"/>
        </a:solidFill>
        <a:latin typeface="Arial" pitchFamily="34" charset="0"/>
        <a:ea typeface="ＭＳ Ｐゴシック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kern="1200">
        <a:solidFill>
          <a:schemeClr val="bg2"/>
        </a:solidFill>
        <a:latin typeface="Arial" pitchFamily="34" charset="0"/>
        <a:ea typeface="ＭＳ Ｐゴシック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kern="1200">
        <a:solidFill>
          <a:schemeClr val="bg2"/>
        </a:solidFill>
        <a:latin typeface="Arial" pitchFamily="34" charset="0"/>
        <a:ea typeface="ＭＳ Ｐゴシック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kern="1200">
        <a:solidFill>
          <a:schemeClr val="bg2"/>
        </a:solidFill>
        <a:latin typeface="Arial" pitchFamily="34" charset="0"/>
        <a:ea typeface="ＭＳ Ｐゴシック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kern="1200">
        <a:solidFill>
          <a:schemeClr val="bg2"/>
        </a:solidFill>
        <a:latin typeface="Arial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bg2"/>
        </a:solidFill>
        <a:latin typeface="Arial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bg2"/>
        </a:solidFill>
        <a:latin typeface="Arial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bg2"/>
        </a:solidFill>
        <a:latin typeface="Arial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bg2"/>
        </a:solidFill>
        <a:latin typeface="Arial" pitchFamily="34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84">
          <p15:clr>
            <a:srgbClr val="A4A3A4"/>
          </p15:clr>
        </p15:guide>
        <p15:guide id="2" orient="horz" pos="618">
          <p15:clr>
            <a:srgbClr val="A4A3A4"/>
          </p15:clr>
        </p15:guide>
        <p15:guide id="3" orient="horz" pos="2432">
          <p15:clr>
            <a:srgbClr val="A4A3A4"/>
          </p15:clr>
        </p15:guide>
        <p15:guide id="4" orient="horz" pos="2341">
          <p15:clr>
            <a:srgbClr val="A4A3A4"/>
          </p15:clr>
        </p15:guide>
        <p15:guide id="5" orient="horz" pos="890">
          <p15:clr>
            <a:srgbClr val="A4A3A4"/>
          </p15:clr>
        </p15:guide>
        <p15:guide id="6" orient="horz" pos="799">
          <p15:clr>
            <a:srgbClr val="A4A3A4"/>
          </p15:clr>
        </p15:guide>
        <p15:guide id="7" pos="395">
          <p15:clr>
            <a:srgbClr val="A4A3A4"/>
          </p15:clr>
        </p15:guide>
        <p15:guide id="8" pos="213">
          <p15:clr>
            <a:srgbClr val="A4A3A4"/>
          </p15:clr>
        </p15:guide>
        <p15:guide id="9" pos="3842">
          <p15:clr>
            <a:srgbClr val="A4A3A4"/>
          </p15:clr>
        </p15:guide>
        <p15:guide id="10" pos="3933">
          <p15:clr>
            <a:srgbClr val="A4A3A4"/>
          </p15:clr>
        </p15:guide>
        <p15:guide id="11" pos="7380">
          <p15:clr>
            <a:srgbClr val="A4A3A4"/>
          </p15:clr>
        </p15:guide>
        <p15:guide id="12" pos="5566">
          <p15:clr>
            <a:srgbClr val="A4A3A4"/>
          </p15:clr>
        </p15:guide>
        <p15:guide id="13" pos="2663">
          <p15:clr>
            <a:srgbClr val="A4A3A4"/>
          </p15:clr>
        </p15:guide>
        <p15:guide id="14" pos="275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780A"/>
    <a:srgbClr val="D7D7CD"/>
    <a:srgbClr val="FFFFFF"/>
    <a:srgbClr val="000000"/>
    <a:srgbClr val="505A64"/>
    <a:srgbClr val="879BAA"/>
    <a:srgbClr val="BECDD7"/>
    <a:srgbClr val="FFB900"/>
    <a:srgbClr val="AF235F"/>
    <a:srgbClr val="55A0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41" autoAdjust="0"/>
    <p:restoredTop sz="92060" autoAdjust="0"/>
  </p:normalViewPr>
  <p:slideViewPr>
    <p:cSldViewPr snapToGrid="0" snapToObjects="1" showGuides="1">
      <p:cViewPr varScale="1">
        <p:scale>
          <a:sx n="81" d="100"/>
          <a:sy n="81" d="100"/>
        </p:scale>
        <p:origin x="101" y="48"/>
      </p:cViewPr>
      <p:guideLst>
        <p:guide orient="horz" pos="3884"/>
        <p:guide orient="horz" pos="618"/>
        <p:guide orient="horz" pos="2432"/>
        <p:guide orient="horz" pos="2341"/>
        <p:guide orient="horz" pos="890"/>
        <p:guide orient="horz" pos="799"/>
        <p:guide pos="395"/>
        <p:guide pos="213"/>
        <p:guide pos="3842"/>
        <p:guide pos="3933"/>
        <p:guide pos="7380"/>
        <p:guide pos="5566"/>
        <p:guide pos="2663"/>
        <p:guide pos="2753"/>
      </p:guideLst>
    </p:cSldViewPr>
  </p:slideViewPr>
  <p:outlineViewPr>
    <p:cViewPr>
      <p:scale>
        <a:sx n="33" d="100"/>
        <a:sy n="33" d="100"/>
      </p:scale>
      <p:origin x="0" y="-172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8" d="100"/>
          <a:sy n="88" d="100"/>
        </p:scale>
        <p:origin x="-3720" y="-120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slide" Target="slides/slide2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21.xml"/><Relationship Id="rId34" Type="http://schemas.openxmlformats.org/officeDocument/2006/relationships/tags" Target="tags/tag1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slide" Target="slides/slide1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customXml" Target="../customXml/item20.xml"/><Relationship Id="rId29" Type="http://schemas.openxmlformats.org/officeDocument/2006/relationships/slide" Target="slides/slide5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Master" Target="slideMasters/slideMaster1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slide" Target="slides/slide4.xml"/><Relationship Id="rId36" Type="http://schemas.openxmlformats.org/officeDocument/2006/relationships/viewProps" Target="viewProps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slide" Target="slides/slide7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slide" Target="slides/slide3.xml"/><Relationship Id="rId30" Type="http://schemas.openxmlformats.org/officeDocument/2006/relationships/slide" Target="slides/slide6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0" y="0"/>
            <a:ext cx="7099300" cy="698500"/>
          </a:xfrm>
          <a:prstGeom prst="rect">
            <a:avLst/>
          </a:prstGeom>
          <a:solidFill>
            <a:srgbClr val="879BAA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249613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8550" tIns="148550" rIns="148550" bIns="148550" numCol="1" anchor="t" anchorCtr="0" compatLnSpc="1">
            <a:prstTxWarp prst="textNoShape">
              <a:avLst/>
            </a:prstTxWarp>
          </a:bodyPr>
          <a:lstStyle>
            <a:lvl1pPr defTabSz="942975">
              <a:spcBef>
                <a:spcPct val="0"/>
              </a:spcBef>
              <a:defRPr sz="1200">
                <a:solidFill>
                  <a:schemeClr val="bg1"/>
                </a:solidFill>
                <a:latin typeface="Siemens Sans" pitchFamily="2" charset="0"/>
              </a:defRPr>
            </a:lvl1pPr>
          </a:lstStyle>
          <a:p>
            <a:endParaRPr lang="en-US" dirty="0">
              <a:latin typeface="Arial" pitchFamily="34" charset="0"/>
            </a:endParaRP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3249612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8550" tIns="148550" rIns="148550" bIns="148550" numCol="1" anchor="t" anchorCtr="0" compatLnSpc="1">
            <a:prstTxWarp prst="textNoShape">
              <a:avLst/>
            </a:prstTxWarp>
          </a:bodyPr>
          <a:lstStyle>
            <a:lvl1pPr algn="r" defTabSz="942975">
              <a:spcBef>
                <a:spcPct val="0"/>
              </a:spcBef>
              <a:defRPr sz="1200">
                <a:solidFill>
                  <a:schemeClr val="bg1"/>
                </a:solidFill>
                <a:latin typeface="Siemens Sans" pitchFamily="2" charset="0"/>
              </a:defRPr>
            </a:lvl1pPr>
          </a:lstStyle>
          <a:p>
            <a:endParaRPr lang="en-US" dirty="0">
              <a:latin typeface="Arial" pitchFamily="34" charset="0"/>
            </a:endParaRP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682163"/>
            <a:ext cx="3249613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8550" tIns="148550" rIns="148550" bIns="148550" numCol="1" anchor="b" anchorCtr="0" compatLnSpc="1">
            <a:prstTxWarp prst="textNoShape">
              <a:avLst/>
            </a:prstTxWarp>
          </a:bodyPr>
          <a:lstStyle>
            <a:lvl1pPr defTabSz="942975">
              <a:spcBef>
                <a:spcPct val="0"/>
              </a:spcBef>
              <a:defRPr sz="1200">
                <a:solidFill>
                  <a:schemeClr val="tx1"/>
                </a:solidFill>
                <a:latin typeface="Siemens Sans" pitchFamily="2" charset="0"/>
              </a:defRPr>
            </a:lvl1pPr>
          </a:lstStyle>
          <a:p>
            <a:endParaRPr lang="en-US" dirty="0">
              <a:latin typeface="Arial" pitchFamily="34" charset="0"/>
            </a:endParaRPr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682163"/>
            <a:ext cx="3249612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8550" tIns="148550" rIns="148550" bIns="148550" numCol="1" anchor="b" anchorCtr="0" compatLnSpc="1">
            <a:prstTxWarp prst="textNoShape">
              <a:avLst/>
            </a:prstTxWarp>
          </a:bodyPr>
          <a:lstStyle>
            <a:lvl1pPr algn="r" defTabSz="942975">
              <a:spcBef>
                <a:spcPct val="0"/>
              </a:spcBef>
              <a:defRPr sz="1200">
                <a:solidFill>
                  <a:schemeClr val="tx1"/>
                </a:solidFill>
                <a:latin typeface="Siemens Sans" pitchFamily="2" charset="0"/>
              </a:defRPr>
            </a:lvl1pPr>
          </a:lstStyle>
          <a:p>
            <a:r>
              <a:rPr lang="de-DE" dirty="0">
                <a:latin typeface="Arial" pitchFamily="34" charset="0"/>
              </a:rPr>
              <a:t>Handzettel </a:t>
            </a:r>
            <a:fld id="{BFC713D8-7968-482B-A79F-9C586FE5053A}" type="slidenum">
              <a:rPr lang="de-DE">
                <a:latin typeface="Arial" pitchFamily="34" charset="0"/>
              </a:rPr>
              <a:pPr/>
              <a:t>‹#›</a:t>
            </a:fld>
            <a:endParaRPr lang="de-DE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1723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249613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8550" tIns="148550" rIns="148550" bIns="148550" numCol="1" anchor="t" anchorCtr="0" compatLnSpc="1">
            <a:prstTxWarp prst="textNoShape">
              <a:avLst/>
            </a:prstTxWarp>
          </a:bodyPr>
          <a:lstStyle>
            <a:lvl1pPr defTabSz="942975">
              <a:spcBef>
                <a:spcPct val="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32480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8550" tIns="148550" rIns="148550" bIns="148550" numCol="1" anchor="t" anchorCtr="0" compatLnSpc="1">
            <a:prstTxWarp prst="textNoShape">
              <a:avLst/>
            </a:prstTxWarp>
          </a:bodyPr>
          <a:lstStyle>
            <a:lvl1pPr algn="r" defTabSz="942975">
              <a:spcBef>
                <a:spcPct val="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7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4662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38125" y="4822825"/>
            <a:ext cx="6623050" cy="456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682163"/>
            <a:ext cx="3249613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8550" tIns="148550" rIns="148550" bIns="148550" numCol="1" anchor="b" anchorCtr="0" compatLnSpc="1">
            <a:prstTxWarp prst="textNoShape">
              <a:avLst/>
            </a:prstTxWarp>
          </a:bodyPr>
          <a:lstStyle>
            <a:lvl1pPr defTabSz="942975">
              <a:spcBef>
                <a:spcPct val="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682163"/>
            <a:ext cx="3248025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8550" tIns="148550" rIns="148550" bIns="148550" numCol="1" anchor="b" anchorCtr="0" compatLnSpc="1">
            <a:prstTxWarp prst="textNoShape">
              <a:avLst/>
            </a:prstTxWarp>
          </a:bodyPr>
          <a:lstStyle>
            <a:lvl1pPr algn="r" defTabSz="942975">
              <a:spcBef>
                <a:spcPct val="0"/>
              </a:spcBef>
              <a:defRPr sz="1200">
                <a:solidFill>
                  <a:schemeClr val="tx1"/>
                </a:solidFill>
                <a:latin typeface="Siemens Sans" pitchFamily="2" charset="0"/>
              </a:defRPr>
            </a:lvl1pPr>
          </a:lstStyle>
          <a:p>
            <a:r>
              <a:rPr lang="de-DE" dirty="0" smtClean="0">
                <a:latin typeface="Arial" pitchFamily="34" charset="0"/>
              </a:rPr>
              <a:t>Notizen </a:t>
            </a:r>
            <a:fld id="{AD141568-5488-4AC9-B82D-9F5CE1225E2A}" type="slidenum">
              <a:rPr lang="de-DE" smtClean="0">
                <a:latin typeface="Arial" pitchFamily="34" charset="0"/>
              </a:rPr>
              <a:pPr/>
              <a:t>‹#›</a:t>
            </a:fld>
            <a:endParaRPr lang="de-DE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8778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4662" cy="3836988"/>
          </a:xfrm>
          <a:noFill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Review end-to-end</a:t>
            </a:r>
          </a:p>
          <a:p>
            <a:r>
              <a:rPr lang="en-US" dirty="0" smtClean="0"/>
              <a:t>Existing</a:t>
            </a:r>
            <a:r>
              <a:rPr lang="en-US" baseline="0" dirty="0" smtClean="0"/>
              <a:t> overviews sufficient?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6892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7E0264-0568-4924-A9D5-DD51634468E7}" type="slidenum">
              <a:rPr lang="de-DE">
                <a:solidFill>
                  <a:prstClr val="black"/>
                </a:solidFill>
              </a:rPr>
              <a:pPr/>
              <a:t>4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8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1813" y="676275"/>
            <a:ext cx="6016625" cy="3382963"/>
          </a:xfrm>
          <a:ln/>
        </p:spPr>
      </p:sp>
      <p:sp>
        <p:nvSpPr>
          <p:cNvPr id="68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we can pull this</a:t>
            </a:r>
            <a:r>
              <a:rPr lang="en-US" baseline="0" dirty="0" smtClean="0"/>
              <a:t> off we can achieve this ultimate vision for integrated requirements…</a:t>
            </a:r>
            <a:r>
              <a:rPr lang="en-US" dirty="0" smtClean="0"/>
              <a:t>, </a:t>
            </a:r>
            <a:r>
              <a:rPr lang="en-US" dirty="0"/>
              <a:t>visualizing where requirements go and how they interact </a:t>
            </a:r>
            <a:r>
              <a:rPr lang="en-US" dirty="0" smtClean="0"/>
              <a:t> with various systems</a:t>
            </a:r>
            <a:r>
              <a:rPr lang="en-US" dirty="0"/>
              <a:t>… For example, …starting with the car, what are the requirements associated with the front end of this vehicle. </a:t>
            </a:r>
          </a:p>
          <a:p>
            <a:r>
              <a:rPr lang="en-US" dirty="0"/>
              <a:t>Shows current requirements by graphically clicking on the car…</a:t>
            </a:r>
          </a:p>
          <a:p>
            <a:r>
              <a:rPr lang="en-US" dirty="0"/>
              <a:t>What about changing a requirement…stopping distance</a:t>
            </a:r>
          </a:p>
          <a:p>
            <a:r>
              <a:rPr lang="en-US" dirty="0"/>
              <a:t>Show the potential impact of changing stopping distance including…</a:t>
            </a:r>
          </a:p>
          <a:p>
            <a:r>
              <a:rPr lang="en-US" dirty="0"/>
              <a:t>Thermal/heat problems with brakes</a:t>
            </a:r>
          </a:p>
          <a:p>
            <a:r>
              <a:rPr lang="en-US" dirty="0" err="1"/>
              <a:t>Ergonmic</a:t>
            </a:r>
            <a:r>
              <a:rPr lang="en-US" dirty="0"/>
              <a:t> feedback problems with brake pedal</a:t>
            </a:r>
          </a:p>
          <a:p>
            <a:r>
              <a:rPr lang="en-US" dirty="0"/>
              <a:t>Hydraulic fluid rating violation</a:t>
            </a:r>
          </a:p>
          <a:p>
            <a:r>
              <a:rPr lang="en-US" dirty="0"/>
              <a:t>Failure modes/MTBF rating problems with sensors</a:t>
            </a:r>
          </a:p>
          <a:p>
            <a:r>
              <a:rPr lang="en-US" dirty="0"/>
              <a:t>Hydraulic pressure problems </a:t>
            </a:r>
          </a:p>
          <a:p>
            <a:r>
              <a:rPr lang="en-US" dirty="0"/>
              <a:t>Electrical fault problems </a:t>
            </a:r>
          </a:p>
          <a:p>
            <a:r>
              <a:rPr lang="en-US" dirty="0"/>
              <a:t>Zooming into the electrical box, highlights a fuse</a:t>
            </a:r>
          </a:p>
          <a:p>
            <a:r>
              <a:rPr lang="en-US" dirty="0"/>
              <a:t>Clicking into the fuse brings up the schematic and highlights a fuse link </a:t>
            </a:r>
          </a:p>
          <a:p>
            <a:r>
              <a:rPr lang="en-US" dirty="0"/>
              <a:t>Clicking into the schematic zooms in on the wire harness that has the problem—including the signal for a failed sensor that in this particular failure mode causes the short.</a:t>
            </a:r>
          </a:p>
          <a:p>
            <a:r>
              <a:rPr lang="en-US" dirty="0"/>
              <a:t>…which allows us to go look at the Failure Modes document and update appropriately. </a:t>
            </a:r>
            <a:r>
              <a:rPr lang="en-US" dirty="0" smtClean="0"/>
              <a:t>  </a:t>
            </a:r>
          </a:p>
          <a:p>
            <a:r>
              <a:rPr lang="en-US" dirty="0" smtClean="0"/>
              <a:t>Updating</a:t>
            </a:r>
            <a:r>
              <a:rPr lang="en-US" baseline="0" dirty="0" smtClean="0"/>
              <a:t> the software to handle that fault</a:t>
            </a:r>
          </a:p>
          <a:p>
            <a:r>
              <a:rPr lang="en-US" baseline="0" dirty="0" smtClean="0"/>
              <a:t>…and even seeing the impact on our safety rating and insurance costs.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286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e-DE" smtClean="0">
                <a:latin typeface="Arial" pitchFamily="34" charset="0"/>
              </a:rPr>
              <a:t>Notizen </a:t>
            </a:r>
            <a:fld id="{AD141568-5488-4AC9-B82D-9F5CE1225E2A}" type="slidenum">
              <a:rPr lang="de-DE" smtClean="0">
                <a:latin typeface="Arial" pitchFamily="34" charset="0"/>
              </a:rPr>
              <a:pPr/>
              <a:t>7</a:t>
            </a:fld>
            <a:endParaRPr lang="de-DE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382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2" Type="http://schemas.openxmlformats.org/officeDocument/2006/relationships/tags" Target="../tags/tag31.xml"/><Relationship Id="rId1" Type="http://schemas.openxmlformats.org/officeDocument/2006/relationships/customXml" Target="../../customXml/item2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10" Type="http://schemas.openxmlformats.org/officeDocument/2006/relationships/image" Target="../media/image2.wmf"/><Relationship Id="rId4" Type="http://schemas.openxmlformats.org/officeDocument/2006/relationships/tags" Target="../tags/tag33.xml"/><Relationship Id="rId9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2" Type="http://schemas.openxmlformats.org/officeDocument/2006/relationships/tags" Target="../tags/tag37.xml"/><Relationship Id="rId1" Type="http://schemas.openxmlformats.org/officeDocument/2006/relationships/customXml" Target="../../customXml/item12.xml"/><Relationship Id="rId6" Type="http://schemas.openxmlformats.org/officeDocument/2006/relationships/tags" Target="../tags/tag41.xml"/><Relationship Id="rId11" Type="http://schemas.openxmlformats.org/officeDocument/2006/relationships/image" Target="../media/image2.wmf"/><Relationship Id="rId5" Type="http://schemas.openxmlformats.org/officeDocument/2006/relationships/tags" Target="../tags/tag40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39.xml"/><Relationship Id="rId9" Type="http://schemas.openxmlformats.org/officeDocument/2006/relationships/tags" Target="../tags/tag44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3" Type="http://schemas.openxmlformats.org/officeDocument/2006/relationships/tags" Target="../tags/tag46.xml"/><Relationship Id="rId7" Type="http://schemas.openxmlformats.org/officeDocument/2006/relationships/tags" Target="../tags/tag50.xml"/><Relationship Id="rId2" Type="http://schemas.openxmlformats.org/officeDocument/2006/relationships/tags" Target="../tags/tag45.xml"/><Relationship Id="rId1" Type="http://schemas.openxmlformats.org/officeDocument/2006/relationships/customXml" Target="../../customXml/item5.xml"/><Relationship Id="rId6" Type="http://schemas.openxmlformats.org/officeDocument/2006/relationships/tags" Target="../tags/tag49.xml"/><Relationship Id="rId11" Type="http://schemas.openxmlformats.org/officeDocument/2006/relationships/image" Target="../media/image2.wmf"/><Relationship Id="rId5" Type="http://schemas.openxmlformats.org/officeDocument/2006/relationships/tags" Target="../tags/tag48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47.xml"/><Relationship Id="rId9" Type="http://schemas.openxmlformats.org/officeDocument/2006/relationships/tags" Target="../tags/tag52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2" Type="http://schemas.openxmlformats.org/officeDocument/2006/relationships/tags" Target="../tags/tag53.xml"/><Relationship Id="rId1" Type="http://schemas.openxmlformats.org/officeDocument/2006/relationships/customXml" Target="../../customXml/item17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10" Type="http://schemas.openxmlformats.org/officeDocument/2006/relationships/image" Target="../media/image2.wmf"/><Relationship Id="rId4" Type="http://schemas.openxmlformats.org/officeDocument/2006/relationships/tags" Target="../tags/tag55.xml"/><Relationship Id="rId9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60.xml"/><Relationship Id="rId7" Type="http://schemas.openxmlformats.org/officeDocument/2006/relationships/image" Target="../media/image1.png"/><Relationship Id="rId2" Type="http://schemas.openxmlformats.org/officeDocument/2006/relationships/tags" Target="../tags/tag59.xml"/><Relationship Id="rId1" Type="http://schemas.openxmlformats.org/officeDocument/2006/relationships/customXml" Target="../../customXml/item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6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63.xml"/><Relationship Id="rId1" Type="http://schemas.openxmlformats.org/officeDocument/2006/relationships/customXml" Target="../../customXml/item15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customXml" Target="../../customXml/item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1.xml"/><Relationship Id="rId4" Type="http://schemas.openxmlformats.org/officeDocument/2006/relationships/tags" Target="../tags/tag70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customXml" Target="../../customXml/item22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4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5.xml"/><Relationship Id="rId1" Type="http://schemas.openxmlformats.org/officeDocument/2006/relationships/customXml" Target="../../customXml/item7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customXml" Target="../../customXml/item1.xml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customXml" Target="../../customXml/item6.xml"/><Relationship Id="rId4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customXml" Target="../../customXml/item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customXml" Target="../../customXml/item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5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customXml" Target="../../customXml/item2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89.xml"/><Relationship Id="rId4" Type="http://schemas.openxmlformats.org/officeDocument/2006/relationships/tags" Target="../tags/tag88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90.xml"/><Relationship Id="rId1" Type="http://schemas.openxmlformats.org/officeDocument/2006/relationships/customXml" Target="../../customXml/item18.xml"/><Relationship Id="rId6" Type="http://schemas.openxmlformats.org/officeDocument/2006/relationships/tags" Target="../tags/tag94.xml"/><Relationship Id="rId5" Type="http://schemas.openxmlformats.org/officeDocument/2006/relationships/tags" Target="../tags/tag93.xml"/><Relationship Id="rId4" Type="http://schemas.openxmlformats.org/officeDocument/2006/relationships/tags" Target="../tags/tag9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" Type="http://schemas.openxmlformats.org/officeDocument/2006/relationships/customXml" Target="../../customXml/item16.xml"/><Relationship Id="rId4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customXml" Target="../../customXml/item1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9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customXml" Target="../../customXml/item10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customXml" Target="../../customXml/item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6.xml"/><Relationship Id="rId4" Type="http://schemas.openxmlformats.org/officeDocument/2006/relationships/tags" Target="../tags/tag105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07.xml"/><Relationship Id="rId1" Type="http://schemas.openxmlformats.org/officeDocument/2006/relationships/customXml" Target="../../customXml/item14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customXml" Target="../../customXml/item2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5.xml"/><Relationship Id="rId4" Type="http://schemas.openxmlformats.org/officeDocument/2006/relationships/tags" Target="../tags/tag114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17.xml"/><Relationship Id="rId7" Type="http://schemas.openxmlformats.org/officeDocument/2006/relationships/tags" Target="../tags/tag121.xml"/><Relationship Id="rId2" Type="http://schemas.openxmlformats.org/officeDocument/2006/relationships/tags" Target="../tags/tag116.xml"/><Relationship Id="rId1" Type="http://schemas.openxmlformats.org/officeDocument/2006/relationships/customXml" Target="../../customXml/item4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tags" Target="../tags/tag1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(big bar down)" type="title" preserve="1">
  <p:cSld name="Title (big bar dow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1" descr="Image_Titel.jpg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" y="25"/>
            <a:ext cx="12197844" cy="4151290"/>
          </a:xfrm>
          <a:prstGeom prst="rect">
            <a:avLst/>
          </a:prstGeom>
        </p:spPr>
      </p:pic>
      <p:sp>
        <p:nvSpPr>
          <p:cNvPr id="57350" name="cdtRectangle 115 Id57350"/>
          <p:cNvSpPr>
            <a:spLocks noGrp="1" noChangeArrowheads="1"/>
          </p:cNvSpPr>
          <p:nvPr>
            <p:ph type="ctrTitle" hasCustomPrompt="1"/>
            <p:custDataLst>
              <p:tags r:id="rId2"/>
            </p:custDataLst>
          </p:nvPr>
        </p:nvSpPr>
        <p:spPr bwMode="gray">
          <a:xfrm>
            <a:off x="338137" y="4149090"/>
            <a:ext cx="11860212" cy="1485567"/>
          </a:xfrm>
          <a:solidFill>
            <a:srgbClr val="879BAA"/>
          </a:solidFill>
        </p:spPr>
        <p:txBody>
          <a:bodyPr wrap="square" lIns="270000" tIns="144000" rIns="482400" bIns="108000" anchor="t">
            <a:spAutoFit/>
          </a:bodyPr>
          <a:lstStyle>
            <a:lvl1pPr>
              <a:defRPr sz="4000" baseline="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the style sheet to edit</a:t>
            </a:r>
            <a:br>
              <a:rPr lang="en-US" dirty="0" smtClean="0"/>
            </a:br>
            <a:r>
              <a:rPr lang="en-US" dirty="0" smtClean="0"/>
              <a:t>the title</a:t>
            </a:r>
          </a:p>
        </p:txBody>
      </p:sp>
      <p:sp>
        <p:nvSpPr>
          <p:cNvPr id="57351" name="cdtRectangle 116 Id57351"/>
          <p:cNvSpPr>
            <a:spLocks noGrp="1" noChangeArrowheads="1"/>
          </p:cNvSpPr>
          <p:nvPr>
            <p:ph type="subTitle" idx="1" hasCustomPrompt="1"/>
            <p:custDataLst>
              <p:tags r:id="rId3"/>
            </p:custDataLst>
          </p:nvPr>
        </p:nvSpPr>
        <p:spPr bwMode="gray">
          <a:xfrm>
            <a:off x="338137" y="3756008"/>
            <a:ext cx="11860212" cy="393082"/>
          </a:xfrm>
          <a:solidFill>
            <a:srgbClr val="233746">
              <a:alpha val="65000"/>
            </a:srgbClr>
          </a:solidFill>
        </p:spPr>
        <p:txBody>
          <a:bodyPr wrap="square" lIns="270000" tIns="18000" rIns="482400" bIns="36000" anchor="b">
            <a:noAutofit/>
          </a:bodyPr>
          <a:lstStyle>
            <a:lvl1pPr>
              <a:defRPr sz="20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the style sheet to edit the subhead</a:t>
            </a:r>
          </a:p>
        </p:txBody>
      </p:sp>
      <p:sp>
        <p:nvSpPr>
          <p:cNvPr id="12" name="cdtText Box 101 Id12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6099175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6000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100" b="1" dirty="0">
              <a:solidFill>
                <a:srgbClr val="990000"/>
              </a:solidFill>
            </a:endParaRPr>
          </a:p>
        </p:txBody>
      </p:sp>
      <p:pic>
        <p:nvPicPr>
          <p:cNvPr id="13" name="cdtPicture 10 Id13" descr="SIE_Logo_Layer_Petrol_RGB_A3_76mm.wmf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063" y="0"/>
            <a:ext cx="1728000" cy="967833"/>
          </a:xfrm>
          <a:prstGeom prst="rect">
            <a:avLst/>
          </a:prstGeom>
        </p:spPr>
      </p:pic>
      <p:sp>
        <p:nvSpPr>
          <p:cNvPr id="14" name="cdtText Box 133 Id14"/>
          <p:cNvSpPr txBox="1"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0" y="6165850"/>
            <a:ext cx="121983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26400" tIns="144000" rIns="3211200" bIns="0" anchor="ctr"/>
          <a:lstStyle/>
          <a:p>
            <a:endParaRPr lang="en-US" sz="1000" b="1" dirty="0">
              <a:solidFill>
                <a:srgbClr val="879BAA"/>
              </a:solidFill>
            </a:endParaRPr>
          </a:p>
        </p:txBody>
      </p:sp>
      <p:sp>
        <p:nvSpPr>
          <p:cNvPr id="10" name="cdtText Box 133 Id10"/>
          <p:cNvSpPr txBox="1"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8836025" y="6165850"/>
            <a:ext cx="33623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144000" rIns="482400" bIns="0" anchor="ctr"/>
          <a:lstStyle/>
          <a:p>
            <a:pPr algn="r"/>
            <a:r>
              <a:rPr lang="en-US" sz="1000" b="1" dirty="0" smtClean="0">
                <a:solidFill>
                  <a:srgbClr val="000000"/>
                </a:solidFill>
              </a:rPr>
              <a:t>Smarter decisions, better products.</a:t>
            </a:r>
            <a:endParaRPr lang="en-US" sz="1000" b="1" dirty="0">
              <a:solidFill>
                <a:srgbClr val="000000"/>
              </a:solidFill>
            </a:endParaRPr>
          </a:p>
        </p:txBody>
      </p:sp>
    </p:spTree>
    <p:custDataLst>
      <p:custData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(big bar up)" type="title" preserve="1">
  <p:cSld name="Title (big bar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dtRectangle 15 Id1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0" y="0"/>
            <a:ext cx="12198350" cy="5157216"/>
          </a:xfrm>
          <a:prstGeom prst="rect">
            <a:avLst/>
          </a:prstGeom>
          <a:solidFill>
            <a:srgbClr val="D7D7C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13" name="cdtRectangle 1 Id13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2198350" cy="515721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108000" tIns="54000" rIns="108000" bIns="54000" numCol="1" spcCol="72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Font typeface="Wingdings" charset="0"/>
              <a:buNone/>
            </a:pPr>
            <a:endParaRPr lang="en-US" sz="1800" b="1" dirty="0" smtClean="0">
              <a:solidFill>
                <a:schemeClr val="tx1"/>
              </a:solidFill>
            </a:endParaRPr>
          </a:p>
        </p:txBody>
      </p:sp>
      <p:sp>
        <p:nvSpPr>
          <p:cNvPr id="57350" name="cdtRectangle 115 Id57350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 bwMode="gray">
          <a:xfrm>
            <a:off x="338137" y="4287202"/>
            <a:ext cx="11860212" cy="870014"/>
          </a:xfrm>
          <a:solidFill>
            <a:srgbClr val="233746">
              <a:alpha val="65000"/>
            </a:srgbClr>
          </a:solidFill>
        </p:spPr>
        <p:txBody>
          <a:bodyPr wrap="square" lIns="270000" tIns="144000" rIns="482400" bIns="108000" anchor="b" anchorCtr="0">
            <a:spAutoFit/>
          </a:bodyPr>
          <a:lstStyle>
            <a:lvl1pPr>
              <a:defRPr sz="40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the style sheet to edit the title</a:t>
            </a:r>
          </a:p>
        </p:txBody>
      </p:sp>
      <p:sp>
        <p:nvSpPr>
          <p:cNvPr id="57351" name="cdtRectangle 116 Id57351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 bwMode="gray">
          <a:xfrm>
            <a:off x="338137" y="5157216"/>
            <a:ext cx="11860212" cy="393082"/>
          </a:xfrm>
          <a:solidFill>
            <a:srgbClr val="879BAA"/>
          </a:solidFill>
        </p:spPr>
        <p:txBody>
          <a:bodyPr wrap="square" lIns="270000" tIns="18000" rIns="482400" bIns="36000" anchor="t" anchorCtr="0">
            <a:noAutofit/>
          </a:bodyPr>
          <a:lstStyle>
            <a:lvl1pPr>
              <a:defRPr sz="2000" baseline="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the style sheet to edit the subhead</a:t>
            </a:r>
          </a:p>
        </p:txBody>
      </p:sp>
      <p:sp>
        <p:nvSpPr>
          <p:cNvPr id="11" name="cdtText Box 101 Id11"/>
          <p:cNvSpPr txBox="1"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6099175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6000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100" b="1" dirty="0">
              <a:solidFill>
                <a:srgbClr val="990000"/>
              </a:solidFill>
            </a:endParaRPr>
          </a:p>
        </p:txBody>
      </p:sp>
      <p:pic>
        <p:nvPicPr>
          <p:cNvPr id="14" name="cdtPicture 10 Id14" descr="SIE_Logo_Layer_Petrol_RGB_A3_76mm.wmf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063" y="0"/>
            <a:ext cx="1728000" cy="967833"/>
          </a:xfrm>
          <a:prstGeom prst="rect">
            <a:avLst/>
          </a:prstGeom>
        </p:spPr>
      </p:pic>
      <p:sp>
        <p:nvSpPr>
          <p:cNvPr id="15" name="cdtText Box 133 Id15"/>
          <p:cNvSpPr txBox="1"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0" y="6165850"/>
            <a:ext cx="121983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26400" tIns="144000" rIns="3211200" bIns="0" anchor="ctr"/>
          <a:lstStyle/>
          <a:p>
            <a:r>
              <a:rPr lang="en-US" sz="1000" b="1" dirty="0" smtClean="0">
                <a:solidFill>
                  <a:srgbClr val="879BAA"/>
                </a:solidFill>
              </a:rPr>
              <a:t>Restricted © Siemens AG 2015 </a:t>
            </a:r>
            <a:endParaRPr lang="en-US" sz="1000" b="1" dirty="0">
              <a:solidFill>
                <a:srgbClr val="879BAA"/>
              </a:solidFill>
            </a:endParaRPr>
          </a:p>
        </p:txBody>
      </p:sp>
      <p:sp>
        <p:nvSpPr>
          <p:cNvPr id="12" name="cdtText Box 133 Id12"/>
          <p:cNvSpPr txBox="1">
            <a:spLocks noChangeArrowheads="1"/>
          </p:cNvSpPr>
          <p:nvPr userDrawn="1">
            <p:custDataLst>
              <p:tags r:id="rId9"/>
            </p:custDataLst>
          </p:nvPr>
        </p:nvSpPr>
        <p:spPr bwMode="auto">
          <a:xfrm>
            <a:off x="8836025" y="6165850"/>
            <a:ext cx="33623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144000" rIns="482400" bIns="0" anchor="ctr"/>
          <a:lstStyle/>
          <a:p>
            <a:pPr algn="r"/>
            <a:r>
              <a:rPr lang="en-US" sz="1000" b="1" dirty="0" smtClean="0">
                <a:solidFill>
                  <a:srgbClr val="000000"/>
                </a:solidFill>
              </a:rPr>
              <a:t>Smarter decisions,</a:t>
            </a:r>
            <a:r>
              <a:rPr lang="en-US" sz="1000" b="1" baseline="0" dirty="0" smtClean="0">
                <a:solidFill>
                  <a:srgbClr val="000000"/>
                </a:solidFill>
              </a:rPr>
              <a:t> better products.</a:t>
            </a:r>
            <a:endParaRPr lang="en-US" sz="1000" b="1" dirty="0">
              <a:solidFill>
                <a:srgbClr val="000000"/>
              </a:solidFill>
            </a:endParaRPr>
          </a:p>
        </p:txBody>
      </p:sp>
    </p:spTree>
    <p:custDataLst>
      <p:custData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fullscreen (big bar down)" type="title" preserve="1">
  <p:cSld name="Title fullscreen (big bar dow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dtRectangle 15 Id1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0" y="0"/>
            <a:ext cx="12198350" cy="6858000"/>
          </a:xfrm>
          <a:prstGeom prst="rect">
            <a:avLst/>
          </a:prstGeom>
          <a:solidFill>
            <a:srgbClr val="D7D7C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14" name="cdtRectangle 1 Id14"/>
          <p:cNvSpPr/>
          <p:nvPr userDrawn="1">
            <p:custDataLst>
              <p:tags r:id="rId3"/>
            </p:custDataLst>
          </p:nvPr>
        </p:nvSpPr>
        <p:spPr bwMode="auto">
          <a:xfrm>
            <a:off x="0" y="-18106"/>
            <a:ext cx="12198350" cy="68580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108000" tIns="54000" rIns="108000" bIns="54000" numCol="1" spcCol="72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Font typeface="Wingdings" charset="0"/>
              <a:buNone/>
            </a:pPr>
            <a:endParaRPr lang="en-US" sz="1800" b="1" dirty="0" smtClean="0">
              <a:solidFill>
                <a:schemeClr val="tx1"/>
              </a:solidFill>
            </a:endParaRPr>
          </a:p>
        </p:txBody>
      </p:sp>
      <p:sp>
        <p:nvSpPr>
          <p:cNvPr id="57350" name="cdtRectangle 115 Id57350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 bwMode="ltGray">
          <a:xfrm>
            <a:off x="338137" y="2420873"/>
            <a:ext cx="11860212" cy="1266246"/>
          </a:xfrm>
          <a:solidFill>
            <a:srgbClr val="233746">
              <a:alpha val="65000"/>
            </a:srgbClr>
          </a:solidFill>
        </p:spPr>
        <p:txBody>
          <a:bodyPr wrap="square" lIns="270000" tIns="536400" rIns="482400" bIns="108000" anchor="t" anchorCtr="0">
            <a:spAutoFit/>
          </a:bodyPr>
          <a:lstStyle>
            <a:lvl1pPr>
              <a:defRPr sz="4000" baseline="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the style sheet to edit the title</a:t>
            </a:r>
          </a:p>
        </p:txBody>
      </p:sp>
      <p:sp>
        <p:nvSpPr>
          <p:cNvPr id="11" name="cdtText Box 101 Id11"/>
          <p:cNvSpPr txBox="1"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6099175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6000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100" b="1" dirty="0">
              <a:solidFill>
                <a:srgbClr val="990000"/>
              </a:solidFill>
            </a:endParaRPr>
          </a:p>
        </p:txBody>
      </p:sp>
      <p:pic>
        <p:nvPicPr>
          <p:cNvPr id="12" name="cdtPicture 10 Id12" descr="SIE_Logo_Layer_Petrol_RGB_A3_76mm.wmf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063" y="0"/>
            <a:ext cx="1728000" cy="967833"/>
          </a:xfrm>
          <a:prstGeom prst="rect">
            <a:avLst/>
          </a:prstGeom>
        </p:spPr>
      </p:pic>
      <p:sp>
        <p:nvSpPr>
          <p:cNvPr id="15" name="cdtText Box 133 Id15"/>
          <p:cNvSpPr txBox="1"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0" y="6165850"/>
            <a:ext cx="121983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26400" tIns="144000" rIns="3211200" bIns="0" anchor="ctr"/>
          <a:lstStyle/>
          <a:p>
            <a:r>
              <a:rPr lang="en-US" sz="1000" b="1" dirty="0" smtClean="0">
                <a:solidFill>
                  <a:srgbClr val="000000"/>
                </a:solidFill>
              </a:rPr>
              <a:t>Restricted © Siemens AG 2015 </a:t>
            </a:r>
          </a:p>
        </p:txBody>
      </p:sp>
      <p:sp>
        <p:nvSpPr>
          <p:cNvPr id="57351" name="cdtRectangle 116 Id57351"/>
          <p:cNvSpPr>
            <a:spLocks noGrp="1" noChangeArrowheads="1"/>
          </p:cNvSpPr>
          <p:nvPr>
            <p:ph type="subTitle" idx="1" hasCustomPrompt="1"/>
            <p:custDataLst>
              <p:tags r:id="rId8"/>
            </p:custDataLst>
          </p:nvPr>
        </p:nvSpPr>
        <p:spPr bwMode="ltGray">
          <a:xfrm>
            <a:off x="338138" y="2420874"/>
            <a:ext cx="11860212" cy="39308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233746">
                    <a:alpha val="65000"/>
                  </a:srgbClr>
                </a:solidFill>
              </a14:hiddenFill>
            </a:ext>
          </a:extLst>
        </p:spPr>
        <p:txBody>
          <a:bodyPr wrap="square" lIns="270000" tIns="18000" rIns="482400" bIns="36000" anchor="b" anchorCtr="0">
            <a:noAutofit/>
          </a:bodyPr>
          <a:lstStyle>
            <a:lvl1pPr>
              <a:defRPr sz="20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the style sheet to edit the subhead</a:t>
            </a:r>
          </a:p>
        </p:txBody>
      </p:sp>
      <p:sp>
        <p:nvSpPr>
          <p:cNvPr id="13" name="cdtText Box 133 Id13"/>
          <p:cNvSpPr txBox="1">
            <a:spLocks noChangeArrowheads="1"/>
          </p:cNvSpPr>
          <p:nvPr userDrawn="1">
            <p:custDataLst>
              <p:tags r:id="rId9"/>
            </p:custDataLst>
          </p:nvPr>
        </p:nvSpPr>
        <p:spPr bwMode="auto">
          <a:xfrm>
            <a:off x="8836025" y="6165850"/>
            <a:ext cx="33623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144000" rIns="482400" bIns="0" anchor="ctr"/>
          <a:lstStyle/>
          <a:p>
            <a:pPr algn="r"/>
            <a:r>
              <a:rPr lang="en-US" sz="1000" b="1" dirty="0" smtClean="0">
                <a:solidFill>
                  <a:srgbClr val="000000"/>
                </a:solidFill>
              </a:rPr>
              <a:t>Smarter decisions, better products.</a:t>
            </a:r>
            <a:endParaRPr lang="en-US" sz="1000" b="1" dirty="0">
              <a:solidFill>
                <a:srgbClr val="000000"/>
              </a:solidFill>
            </a:endParaRPr>
          </a:p>
        </p:txBody>
      </p:sp>
    </p:spTree>
    <p:custDataLst>
      <p:custData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fullscreen (big bar up)" type="title" preserve="1">
  <p:cSld name="Title fullscreen (big bar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9" descr="Image_Titel.jpg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" y="25"/>
            <a:ext cx="12198093" cy="6857999"/>
          </a:xfrm>
          <a:prstGeom prst="rect">
            <a:avLst/>
          </a:prstGeom>
        </p:spPr>
      </p:pic>
      <p:sp>
        <p:nvSpPr>
          <p:cNvPr id="57350" name="cdtRectangle 115 Id57350"/>
          <p:cNvSpPr>
            <a:spLocks noGrp="1" noChangeArrowheads="1"/>
          </p:cNvSpPr>
          <p:nvPr>
            <p:ph type="ctrTitle" hasCustomPrompt="1"/>
            <p:custDataLst>
              <p:tags r:id="rId2"/>
            </p:custDataLst>
          </p:nvPr>
        </p:nvSpPr>
        <p:spPr bwMode="ltGray">
          <a:xfrm>
            <a:off x="338137" y="2987889"/>
            <a:ext cx="11860212" cy="1266246"/>
          </a:xfrm>
          <a:solidFill>
            <a:srgbClr val="233746">
              <a:alpha val="65000"/>
            </a:srgbClr>
          </a:solidFill>
        </p:spPr>
        <p:txBody>
          <a:bodyPr wrap="square" lIns="270000" tIns="144000" rIns="482400" bIns="500400" anchor="b" anchorCtr="0">
            <a:spAutoFit/>
          </a:bodyPr>
          <a:lstStyle>
            <a:lvl1pPr>
              <a:defRPr sz="40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the style sheet to edit the title</a:t>
            </a:r>
          </a:p>
        </p:txBody>
      </p:sp>
      <p:sp>
        <p:nvSpPr>
          <p:cNvPr id="11" name="cdtText Box 101 Id11"/>
          <p:cNvSpPr txBox="1"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6099175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6000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100" b="1" dirty="0">
              <a:solidFill>
                <a:srgbClr val="990000"/>
              </a:solidFill>
            </a:endParaRPr>
          </a:p>
        </p:txBody>
      </p:sp>
      <p:pic>
        <p:nvPicPr>
          <p:cNvPr id="13" name="cdtPicture 10 Id13" descr="SIE_Logo_Layer_Petrol_RGB_A3_76mm.wmf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063" y="0"/>
            <a:ext cx="1728000" cy="967833"/>
          </a:xfrm>
          <a:prstGeom prst="rect">
            <a:avLst/>
          </a:prstGeom>
        </p:spPr>
      </p:pic>
      <p:sp>
        <p:nvSpPr>
          <p:cNvPr id="15" name="cdtText Box 133 Id15"/>
          <p:cNvSpPr txBox="1"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0" y="6165850"/>
            <a:ext cx="121983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26400" tIns="144000" rIns="3211200" bIns="0" anchor="ctr"/>
          <a:lstStyle/>
          <a:p>
            <a:r>
              <a:rPr lang="en-US" sz="1000" b="1" dirty="0" smtClean="0">
                <a:solidFill>
                  <a:schemeClr val="bg1"/>
                </a:solidFill>
              </a:rPr>
              <a:t>Restricted © Siemens AG 2015 </a:t>
            </a:r>
          </a:p>
        </p:txBody>
      </p:sp>
      <p:sp>
        <p:nvSpPr>
          <p:cNvPr id="57351" name="cdtRectangle 116 Id57351"/>
          <p:cNvSpPr>
            <a:spLocks noGrp="1" noChangeArrowheads="1"/>
          </p:cNvSpPr>
          <p:nvPr>
            <p:ph type="subTitle" idx="1" hasCustomPrompt="1"/>
            <p:custDataLst>
              <p:tags r:id="rId6"/>
            </p:custDataLst>
          </p:nvPr>
        </p:nvSpPr>
        <p:spPr bwMode="ltGray">
          <a:xfrm>
            <a:off x="338138" y="3860800"/>
            <a:ext cx="11860212" cy="39308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233746">
                    <a:alpha val="65000"/>
                  </a:srgbClr>
                </a:solidFill>
              </a14:hiddenFill>
            </a:ext>
          </a:extLst>
        </p:spPr>
        <p:txBody>
          <a:bodyPr wrap="square" lIns="270000" tIns="18000" rIns="482400" bIns="36000" anchor="t" anchorCtr="0">
            <a:noAutofit/>
          </a:bodyPr>
          <a:lstStyle>
            <a:lvl1pPr>
              <a:defRPr sz="20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the style sheet to edit the subhead</a:t>
            </a:r>
          </a:p>
        </p:txBody>
      </p:sp>
      <p:sp>
        <p:nvSpPr>
          <p:cNvPr id="12" name="cdtText Box 133 Id12"/>
          <p:cNvSpPr txBox="1"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8836025" y="6165850"/>
            <a:ext cx="33623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144000" rIns="482400" bIns="0" anchor="ctr"/>
          <a:lstStyle/>
          <a:p>
            <a:pPr algn="r"/>
            <a:r>
              <a:rPr lang="en-US" sz="1000" b="1" dirty="0" smtClean="0">
                <a:solidFill>
                  <a:schemeClr val="bg1"/>
                </a:solidFill>
              </a:rPr>
              <a:t>Smarter decisions, better products.</a:t>
            </a:r>
            <a:endParaRPr lang="en-US" sz="1000" b="1" dirty="0">
              <a:solidFill>
                <a:schemeClr val="bg1"/>
              </a:solidFill>
            </a:endParaRPr>
          </a:p>
        </p:txBody>
      </p:sp>
    </p:spTree>
    <p:custDataLst>
      <p:custData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title (big bar down)" type="title" preserve="1">
  <p:cSld name="Chapter title (big bar dow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 descr="Image_Titel.jpg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" y="25"/>
            <a:ext cx="12197844" cy="4151290"/>
          </a:xfrm>
          <a:prstGeom prst="rect">
            <a:avLst/>
          </a:prstGeom>
        </p:spPr>
      </p:pic>
      <p:sp>
        <p:nvSpPr>
          <p:cNvPr id="57350" name="cdtRectangle 115 Id57350"/>
          <p:cNvSpPr>
            <a:spLocks noGrp="1" noChangeArrowheads="1"/>
          </p:cNvSpPr>
          <p:nvPr>
            <p:ph type="ctrTitle" hasCustomPrompt="1"/>
            <p:custDataLst>
              <p:tags r:id="rId2"/>
            </p:custDataLst>
          </p:nvPr>
        </p:nvSpPr>
        <p:spPr bwMode="gray">
          <a:xfrm>
            <a:off x="338138" y="4149090"/>
            <a:ext cx="11860212" cy="870014"/>
          </a:xfrm>
          <a:solidFill>
            <a:srgbClr val="879BAA"/>
          </a:solidFill>
        </p:spPr>
        <p:txBody>
          <a:bodyPr wrap="square" lIns="270000" tIns="144000" rIns="482400" bIns="108000" anchor="t">
            <a:spAutoFit/>
          </a:bodyPr>
          <a:lstStyle>
            <a:lvl1pPr>
              <a:defRPr sz="4000" baseline="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the style sheet to edit the chapter title</a:t>
            </a:r>
          </a:p>
        </p:txBody>
      </p:sp>
      <p:sp>
        <p:nvSpPr>
          <p:cNvPr id="57351" name="cdtRectangle 116 Id57351"/>
          <p:cNvSpPr>
            <a:spLocks noGrp="1" noChangeArrowheads="1"/>
          </p:cNvSpPr>
          <p:nvPr>
            <p:ph type="subTitle" idx="1" hasCustomPrompt="1"/>
            <p:custDataLst>
              <p:tags r:id="rId3"/>
            </p:custDataLst>
          </p:nvPr>
        </p:nvSpPr>
        <p:spPr bwMode="gray">
          <a:xfrm>
            <a:off x="338138" y="3756008"/>
            <a:ext cx="11860212" cy="393082"/>
          </a:xfrm>
          <a:solidFill>
            <a:srgbClr val="233746">
              <a:alpha val="65000"/>
            </a:srgbClr>
          </a:solidFill>
        </p:spPr>
        <p:txBody>
          <a:bodyPr wrap="square" lIns="270000" tIns="18000" rIns="482400" bIns="36000" anchor="b">
            <a:noAutofit/>
          </a:bodyPr>
          <a:lstStyle>
            <a:lvl1pPr>
              <a:defRPr sz="2000" baseline="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the style sheet to edit the subhead</a:t>
            </a:r>
          </a:p>
        </p:txBody>
      </p:sp>
      <p:sp>
        <p:nvSpPr>
          <p:cNvPr id="6" name="cdtText Box 101 Id6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6099175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6000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100" b="1" dirty="0">
              <a:solidFill>
                <a:srgbClr val="990000"/>
              </a:solidFill>
            </a:endParaRPr>
          </a:p>
        </p:txBody>
      </p:sp>
      <p:pic>
        <p:nvPicPr>
          <p:cNvPr id="8" name="cdtPicture 7 Id8" descr="sie_logo_layer_petrol_rgb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75887" y="0"/>
            <a:ext cx="1439863" cy="804863"/>
          </a:xfrm>
          <a:prstGeom prst="rect">
            <a:avLst/>
          </a:prstGeom>
          <a:noFill/>
        </p:spPr>
      </p:pic>
    </p:spTree>
    <p:custDataLst>
      <p:custData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title (big bar up)" type="title" preserve="1">
  <p:cSld name="Chapter title (big bar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dtRectangle 15 Id7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gray">
          <a:xfrm>
            <a:off x="0" y="0"/>
            <a:ext cx="12198350" cy="5162556"/>
          </a:xfrm>
          <a:prstGeom prst="rect">
            <a:avLst/>
          </a:prstGeom>
          <a:solidFill>
            <a:srgbClr val="D7D7C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57350" name="cdtRectangle 115 Id57350"/>
          <p:cNvSpPr>
            <a:spLocks noGrp="1" noChangeArrowheads="1"/>
          </p:cNvSpPr>
          <p:nvPr>
            <p:ph type="ctrTitle" hasCustomPrompt="1"/>
            <p:custDataLst>
              <p:tags r:id="rId3"/>
            </p:custDataLst>
          </p:nvPr>
        </p:nvSpPr>
        <p:spPr bwMode="gray">
          <a:xfrm>
            <a:off x="338138" y="4287202"/>
            <a:ext cx="11860212" cy="870014"/>
          </a:xfrm>
          <a:solidFill>
            <a:srgbClr val="233746">
              <a:alpha val="65000"/>
            </a:srgbClr>
          </a:solidFill>
        </p:spPr>
        <p:txBody>
          <a:bodyPr wrap="square" lIns="270000" tIns="144000" rIns="482400" bIns="108000" anchor="b" anchorCtr="0">
            <a:spAutoFit/>
          </a:bodyPr>
          <a:lstStyle>
            <a:lvl1pPr>
              <a:defRPr sz="40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the style sheet to edit the chapter title </a:t>
            </a:r>
          </a:p>
        </p:txBody>
      </p:sp>
      <p:sp>
        <p:nvSpPr>
          <p:cNvPr id="57351" name="cdtRectangle 116 Id57351"/>
          <p:cNvSpPr>
            <a:spLocks noGrp="1" noChangeArrowheads="1"/>
          </p:cNvSpPr>
          <p:nvPr>
            <p:ph type="subTitle" idx="1" hasCustomPrompt="1"/>
            <p:custDataLst>
              <p:tags r:id="rId4"/>
            </p:custDataLst>
          </p:nvPr>
        </p:nvSpPr>
        <p:spPr bwMode="gray">
          <a:xfrm>
            <a:off x="338138" y="5157216"/>
            <a:ext cx="11860212" cy="393082"/>
          </a:xfrm>
          <a:solidFill>
            <a:srgbClr val="879BAA"/>
          </a:solidFill>
        </p:spPr>
        <p:txBody>
          <a:bodyPr wrap="square" lIns="270000" tIns="18000" rIns="482400" bIns="36000" anchor="t" anchorCtr="0">
            <a:noAutofit/>
          </a:bodyPr>
          <a:lstStyle>
            <a:lvl1pPr>
              <a:defRPr sz="2000" baseline="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r>
              <a:rPr lang="en-US" dirty="0" smtClean="0"/>
              <a:t>Click the style sheet to edit the subhead</a:t>
            </a:r>
          </a:p>
        </p:txBody>
      </p:sp>
      <p:sp>
        <p:nvSpPr>
          <p:cNvPr id="6" name="cdtText Box 101 Id6"/>
          <p:cNvSpPr txBox="1"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6099175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6000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100" b="1" dirty="0">
              <a:solidFill>
                <a:srgbClr val="990000"/>
              </a:solidFill>
            </a:endParaRPr>
          </a:p>
        </p:txBody>
      </p:sp>
      <p:pic>
        <p:nvPicPr>
          <p:cNvPr id="9" name="cdtPicture 7 Id9" descr="sie_logo_layer_petrol_rgb"/>
          <p:cNvPicPr>
            <a:picLocks noChangeAspect="1" noChangeArrowheads="1"/>
          </p:cNvPicPr>
          <p:nvPr userDrawn="1">
            <p:custDataLst>
              <p:tags r:id="rId6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75887" y="0"/>
            <a:ext cx="1439863" cy="804863"/>
          </a:xfrm>
          <a:prstGeom prst="rect">
            <a:avLst/>
          </a:prstGeom>
          <a:noFill/>
        </p:spPr>
      </p:pic>
    </p:spTree>
    <p:custDataLst>
      <p:custData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+ Index/Contact" preserve="1" userDrawn="1">
  <p:cSld name="Image + Index/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dtRectangle 2 Id5"/>
          <p:cNvSpPr/>
          <p:nvPr userDrawn="1">
            <p:custDataLst>
              <p:tags r:id="rId2"/>
            </p:custDataLst>
          </p:nvPr>
        </p:nvSpPr>
        <p:spPr bwMode="auto">
          <a:xfrm>
            <a:off x="4658995" y="1412875"/>
            <a:ext cx="7539355" cy="4752975"/>
          </a:xfrm>
          <a:prstGeom prst="rect">
            <a:avLst/>
          </a:prstGeom>
          <a:solidFill>
            <a:srgbClr val="D7D7C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108000" tIns="54000" rIns="108000" bIns="54000" numCol="1" spcCol="7200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Font typeface="Wingdings" charset="0"/>
              <a:buNone/>
            </a:pPr>
            <a:endParaRPr lang="en-US" sz="1800" b="1" dirty="0" smtClean="0">
              <a:solidFill>
                <a:schemeClr val="tx1"/>
              </a:solidFill>
            </a:endParaRPr>
          </a:p>
        </p:txBody>
      </p:sp>
      <p:sp>
        <p:nvSpPr>
          <p:cNvPr id="13" name="cdtText Placeholder 12 Id13"/>
          <p:cNvSpPr>
            <a:spLocks noGrp="1"/>
          </p:cNvSpPr>
          <p:nvPr>
            <p:ph type="body" sz="quarter" idx="14" hasCustomPrompt="1"/>
            <p:custDataLst>
              <p:tags r:id="rId3"/>
            </p:custDataLst>
          </p:nvPr>
        </p:nvSpPr>
        <p:spPr bwMode="auto">
          <a:xfrm>
            <a:off x="4658996" y="1412875"/>
            <a:ext cx="7539354" cy="4752975"/>
          </a:xfrm>
          <a:solidFill>
            <a:srgbClr val="D7D7CD"/>
          </a:solidFill>
        </p:spPr>
        <p:txBody>
          <a:bodyPr lIns="252000" tIns="144000" rIns="482400" bIns="144000"/>
          <a:lstStyle>
            <a:lvl1pPr marL="0" inden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itchFamily="34" charset="0"/>
              <a:buNone/>
              <a:tabLst>
                <a:tab pos="5359400" algn="r"/>
              </a:tabLst>
              <a:defRPr>
                <a:solidFill>
                  <a:srgbClr val="000000"/>
                </a:solidFill>
              </a:defRPr>
            </a:lvl1pPr>
            <a:lvl2pPr marL="177800" indent="-176213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9400" algn="r"/>
              </a:tabLst>
              <a:defRPr b="0">
                <a:solidFill>
                  <a:srgbClr val="000000"/>
                </a:solidFill>
              </a:defRPr>
            </a:lvl2pPr>
            <a:lvl3pPr marL="177800" indent="-17780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9400" algn="r"/>
              </a:tabLst>
              <a:defRPr b="1">
                <a:solidFill>
                  <a:srgbClr val="000000"/>
                </a:solidFill>
              </a:defRPr>
            </a:lvl3pPr>
            <a:lvl4pPr marL="357188" indent="-17780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9400" algn="r"/>
              </a:tabLst>
              <a:defRPr b="0">
                <a:solidFill>
                  <a:srgbClr val="000000"/>
                </a:solidFill>
              </a:defRPr>
            </a:lvl4pPr>
            <a:lvl5pPr marL="357188" indent="-17780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9400" algn="r"/>
              </a:tabLst>
              <a:defRPr b="1" baseline="0">
                <a:solidFill>
                  <a:srgbClr val="000000"/>
                </a:solidFill>
              </a:defRPr>
            </a:lvl5pPr>
            <a:lvl6pPr marL="360363" indent="-18097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9400" algn="r"/>
              </a:tabLst>
              <a:defRPr b="1"/>
            </a:lvl6pPr>
          </a:lstStyle>
          <a:p>
            <a:pPr lvl="0"/>
            <a:r>
              <a:rPr lang="en-US" dirty="0" smtClean="0"/>
              <a:t>Click to edit the </a:t>
            </a:r>
            <a:r>
              <a:rPr lang="en-US" dirty="0" err="1" smtClean="0"/>
              <a:t>toc</a:t>
            </a:r>
            <a:r>
              <a:rPr lang="en-US" dirty="0" smtClean="0"/>
              <a:t> / contact</a:t>
            </a:r>
          </a:p>
          <a:p>
            <a:pPr lvl="1"/>
            <a:r>
              <a:rPr lang="en-US" dirty="0" smtClean="0"/>
              <a:t>chapter</a:t>
            </a:r>
          </a:p>
          <a:p>
            <a:pPr lvl="2"/>
            <a:r>
              <a:rPr lang="en-US" dirty="0" smtClean="0"/>
              <a:t>active chapter</a:t>
            </a:r>
          </a:p>
          <a:p>
            <a:pPr lvl="3"/>
            <a:r>
              <a:rPr lang="en-US" dirty="0" smtClean="0"/>
              <a:t>subchapter</a:t>
            </a:r>
          </a:p>
          <a:p>
            <a:pPr lvl="4"/>
            <a:r>
              <a:rPr lang="en-US" dirty="0" smtClean="0"/>
              <a:t>active subchapter</a:t>
            </a:r>
            <a:endParaRPr lang="en-US" dirty="0"/>
          </a:p>
        </p:txBody>
      </p:sp>
      <p:sp>
        <p:nvSpPr>
          <p:cNvPr id="2" name="cdtTitle 1 Id2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0" y="0"/>
            <a:ext cx="12198350" cy="1268413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Click the style sheet to edit the title</a:t>
            </a:r>
            <a:endParaRPr lang="en-US" dirty="0"/>
          </a:p>
        </p:txBody>
      </p:sp>
      <p:sp>
        <p:nvSpPr>
          <p:cNvPr id="11" name="cdtPicture Placeholder 10 Id11"/>
          <p:cNvSpPr>
            <a:spLocks noGrp="1"/>
          </p:cNvSpPr>
          <p:nvPr>
            <p:ph type="pic" sz="quarter" idx="13" hasCustomPrompt="1"/>
            <p:custDataLst>
              <p:tags r:id="rId5"/>
            </p:custDataLst>
          </p:nvPr>
        </p:nvSpPr>
        <p:spPr>
          <a:xfrm>
            <a:off x="0" y="1412875"/>
            <a:ext cx="4514977" cy="4752975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 </a:t>
            </a:r>
            <a:endParaRPr lang="de-DE" dirty="0"/>
          </a:p>
        </p:txBody>
      </p:sp>
    </p:spTree>
    <p:custDataLst>
      <p:custData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ndex" preserve="1" userDrawn="1">
  <p:cSld name="Text + 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0" y="0"/>
            <a:ext cx="12198350" cy="1268413"/>
          </a:xfrm>
        </p:spPr>
        <p:txBody>
          <a:bodyPr/>
          <a:lstStyle/>
          <a:p>
            <a:r>
              <a:rPr lang="de-DE" dirty="0" smtClean="0"/>
              <a:t>Click the style sheet to edit the title</a:t>
            </a:r>
            <a:endParaRPr lang="en-US" dirty="0"/>
          </a:p>
        </p:txBody>
      </p:sp>
      <p:sp>
        <p:nvSpPr>
          <p:cNvPr id="13" name="cdtText Placeholder 12 Id13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627063" y="1412875"/>
            <a:ext cx="3887914" cy="4752975"/>
          </a:xfrm>
        </p:spPr>
        <p:txBody>
          <a:bodyPr/>
          <a:lstStyle/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cdtTextplatzhalter 12 Id5"/>
          <p:cNvSpPr>
            <a:spLocks noGrp="1"/>
          </p:cNvSpPr>
          <p:nvPr>
            <p:ph type="body" sz="quarter" idx="14" hasCustomPrompt="1"/>
            <p:custDataLst>
              <p:tags r:id="rId4"/>
            </p:custDataLst>
          </p:nvPr>
        </p:nvSpPr>
        <p:spPr bwMode="auto">
          <a:xfrm>
            <a:off x="4658995" y="1412875"/>
            <a:ext cx="7539355" cy="4752975"/>
          </a:xfrm>
          <a:solidFill>
            <a:srgbClr val="D7D7CD"/>
          </a:solidFill>
        </p:spPr>
        <p:txBody>
          <a:bodyPr lIns="252000" tIns="144000" rIns="482400" bIns="144000"/>
          <a:lstStyle>
            <a:lvl1pPr marL="0" inden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itchFamily="34" charset="0"/>
              <a:buNone/>
              <a:tabLst>
                <a:tab pos="5359400" algn="r"/>
              </a:tabLst>
              <a:defRPr>
                <a:solidFill>
                  <a:srgbClr val="000000"/>
                </a:solidFill>
              </a:defRPr>
            </a:lvl1pPr>
            <a:lvl2pPr marL="177800" indent="-176213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9400" algn="r"/>
              </a:tabLst>
              <a:defRPr b="0">
                <a:solidFill>
                  <a:srgbClr val="000000"/>
                </a:solidFill>
              </a:defRPr>
            </a:lvl2pPr>
            <a:lvl3pPr marL="177800" indent="-17780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9400" algn="r"/>
              </a:tabLst>
              <a:defRPr b="1">
                <a:solidFill>
                  <a:srgbClr val="000000"/>
                </a:solidFill>
              </a:defRPr>
            </a:lvl3pPr>
            <a:lvl4pPr marL="357188" indent="-17780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9400" algn="r"/>
              </a:tabLst>
              <a:defRPr b="0">
                <a:solidFill>
                  <a:srgbClr val="000000"/>
                </a:solidFill>
              </a:defRPr>
            </a:lvl4pPr>
            <a:lvl5pPr marL="357188" indent="-17780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9400" algn="r"/>
              </a:tabLst>
              <a:defRPr b="1" baseline="0">
                <a:solidFill>
                  <a:srgbClr val="000000"/>
                </a:solidFill>
              </a:defRPr>
            </a:lvl5pPr>
            <a:lvl6pPr marL="360363" indent="-18097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9400" algn="r"/>
              </a:tabLst>
              <a:defRPr b="1"/>
            </a:lvl6pPr>
          </a:lstStyle>
          <a:p>
            <a:pPr lvl="0"/>
            <a:r>
              <a:rPr lang="en-US" dirty="0" smtClean="0"/>
              <a:t>Click to edit the </a:t>
            </a:r>
            <a:r>
              <a:rPr lang="en-US" dirty="0" err="1" smtClean="0"/>
              <a:t>toc</a:t>
            </a:r>
            <a:r>
              <a:rPr lang="en-US" dirty="0" smtClean="0"/>
              <a:t> / contact</a:t>
            </a:r>
          </a:p>
          <a:p>
            <a:pPr lvl="1"/>
            <a:r>
              <a:rPr lang="en-US" dirty="0" smtClean="0"/>
              <a:t>chapter</a:t>
            </a:r>
          </a:p>
          <a:p>
            <a:pPr lvl="2"/>
            <a:r>
              <a:rPr lang="en-US" dirty="0" smtClean="0"/>
              <a:t>active chapter</a:t>
            </a:r>
          </a:p>
          <a:p>
            <a:pPr lvl="3"/>
            <a:r>
              <a:rPr lang="en-US" dirty="0" smtClean="0"/>
              <a:t>subchapter</a:t>
            </a:r>
          </a:p>
          <a:p>
            <a:pPr lvl="4"/>
            <a:r>
              <a:rPr lang="en-US" dirty="0" smtClean="0"/>
              <a:t>active subchapter</a:t>
            </a:r>
            <a:endParaRPr lang="en-US" dirty="0"/>
          </a:p>
        </p:txBody>
      </p:sp>
    </p:spTree>
    <p:custDataLst>
      <p:custData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" type="titleOnly" preserve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0" y="0"/>
            <a:ext cx="12198350" cy="126841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Click the style sheet to edit the title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366034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" type="obj" preserve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0" y="0"/>
            <a:ext cx="12198350" cy="1268413"/>
          </a:xfrm>
        </p:spPr>
        <p:txBody>
          <a:bodyPr/>
          <a:lstStyle/>
          <a:p>
            <a:r>
              <a:rPr lang="de-DE" dirty="0" smtClean="0"/>
              <a:t>Click the style sheet to edit the title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>
          <a:xfrm>
            <a:off x="627063" y="1412875"/>
            <a:ext cx="8208962" cy="4752975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custDataLst>
      <p:custData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small)" type="obj" preserve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0" y="0"/>
            <a:ext cx="12198350" cy="1268413"/>
          </a:xfrm>
        </p:spPr>
        <p:txBody>
          <a:bodyPr/>
          <a:lstStyle/>
          <a:p>
            <a:r>
              <a:rPr lang="de-DE" dirty="0" smtClean="0"/>
              <a:t>Click the style sheet to edit the title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>
          <a:xfrm>
            <a:off x="627063" y="1412875"/>
            <a:ext cx="6768000" cy="4752975"/>
          </a:xfrm>
        </p:spPr>
        <p:txBody>
          <a:bodyPr/>
          <a:lstStyle/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custDataLst>
      <p:custData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0" y="0"/>
            <a:ext cx="12198350" cy="126841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Click the style sheet to edit the title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cdtContent Placeholder 2 Id3"/>
          <p:cNvSpPr>
            <a:spLocks noGrp="1"/>
          </p:cNvSpPr>
          <p:nvPr>
            <p:ph sz="half" idx="1" hasCustomPrompt="1"/>
            <p:custDataLst>
              <p:tags r:id="rId3"/>
            </p:custDataLst>
          </p:nvPr>
        </p:nvSpPr>
        <p:spPr>
          <a:xfrm>
            <a:off x="627063" y="1412875"/>
            <a:ext cx="5472112" cy="47529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388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775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8163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7550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cdtContent Placeholder 3 Id4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243638" y="1412875"/>
            <a:ext cx="5472112" cy="47529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388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775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8163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7550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607085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rows" preserve="1" userDrawn="1">
  <p:cSld name="Two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0" y="0"/>
            <a:ext cx="12198350" cy="1268413"/>
          </a:xfrm>
        </p:spPr>
        <p:txBody>
          <a:bodyPr/>
          <a:lstStyle/>
          <a:p>
            <a:r>
              <a:rPr lang="de-DE" dirty="0" smtClean="0"/>
              <a:t>Click the style sheet to edit the title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>
          <a:xfrm>
            <a:off x="627063" y="1412876"/>
            <a:ext cx="8208962" cy="2303463"/>
          </a:xfrm>
        </p:spPr>
        <p:txBody>
          <a:bodyPr/>
          <a:lstStyle/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 hasCustomPrompt="1"/>
            <p:custDataLst>
              <p:tags r:id="rId4"/>
            </p:custDataLst>
          </p:nvPr>
        </p:nvSpPr>
        <p:spPr>
          <a:xfrm>
            <a:off x="627063" y="3860800"/>
            <a:ext cx="8208962" cy="2305050"/>
          </a:xfrm>
        </p:spPr>
        <p:txBody>
          <a:bodyPr/>
          <a:lstStyle/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custDataLst>
      <p:custData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0" y="0"/>
            <a:ext cx="12198350" cy="1268413"/>
          </a:xfrm>
        </p:spPr>
        <p:txBody>
          <a:bodyPr/>
          <a:lstStyle/>
          <a:p>
            <a:r>
              <a:rPr lang="de-DE" dirty="0" smtClean="0"/>
              <a:t>Click the style sheet to edit the title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>
          <a:xfrm>
            <a:off x="627063" y="1412875"/>
            <a:ext cx="3600450" cy="4752975"/>
          </a:xfrm>
        </p:spPr>
        <p:txBody>
          <a:bodyPr/>
          <a:lstStyle/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 hasCustomPrompt="1"/>
            <p:custDataLst>
              <p:tags r:id="rId4"/>
            </p:custDataLst>
          </p:nvPr>
        </p:nvSpPr>
        <p:spPr>
          <a:xfrm>
            <a:off x="4370388" y="1412875"/>
            <a:ext cx="3600000" cy="4752975"/>
          </a:xfrm>
        </p:spPr>
        <p:txBody>
          <a:bodyPr/>
          <a:lstStyle/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2" name="cdtContent Placeholder 11 Id12"/>
          <p:cNvSpPr>
            <a:spLocks noGrp="1"/>
          </p:cNvSpPr>
          <p:nvPr>
            <p:ph sz="quarter" idx="14" hasCustomPrompt="1"/>
            <p:custDataLst>
              <p:tags r:id="rId5"/>
            </p:custDataLst>
          </p:nvPr>
        </p:nvSpPr>
        <p:spPr>
          <a:xfrm>
            <a:off x="8115750" y="1412875"/>
            <a:ext cx="3600000" cy="4752975"/>
          </a:xfrm>
        </p:spPr>
        <p:txBody>
          <a:bodyPr/>
          <a:lstStyle/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custDataLst>
      <p:custData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objects" type="fourObj" preserve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 sz="quarter" hasCustomPrompt="1"/>
            <p:custDataLst>
              <p:tags r:id="rId2"/>
            </p:custDataLst>
          </p:nvPr>
        </p:nvSpPr>
        <p:spPr>
          <a:xfrm>
            <a:off x="0" y="0"/>
            <a:ext cx="12198350" cy="126841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Click the style sheet to edit the title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cdtContent Placeholder 2 Id3"/>
          <p:cNvSpPr>
            <a:spLocks noGrp="1"/>
          </p:cNvSpPr>
          <p:nvPr>
            <p:ph sz="quarter" idx="1" hasCustomPrompt="1"/>
            <p:custDataLst>
              <p:tags r:id="rId3"/>
            </p:custDataLst>
          </p:nvPr>
        </p:nvSpPr>
        <p:spPr>
          <a:xfrm>
            <a:off x="627063" y="1412876"/>
            <a:ext cx="5472112" cy="23034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388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775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8163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7550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cdtContent Placeholder 3 Id4"/>
          <p:cNvSpPr>
            <a:spLocks noGrp="1"/>
          </p:cNvSpPr>
          <p:nvPr>
            <p:ph sz="quarter" idx="2" hasCustomPrompt="1"/>
            <p:custDataLst>
              <p:tags r:id="rId4"/>
            </p:custDataLst>
          </p:nvPr>
        </p:nvSpPr>
        <p:spPr>
          <a:xfrm>
            <a:off x="6243638" y="1412875"/>
            <a:ext cx="5472112" cy="2303463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388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775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8163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7550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cdtContent Placeholder 4 Id5"/>
          <p:cNvSpPr>
            <a:spLocks noGrp="1"/>
          </p:cNvSpPr>
          <p:nvPr>
            <p:ph sz="quarter" idx="3" hasCustomPrompt="1"/>
            <p:custDataLst>
              <p:tags r:id="rId5"/>
            </p:custDataLst>
          </p:nvPr>
        </p:nvSpPr>
        <p:spPr>
          <a:xfrm>
            <a:off x="627063" y="3860800"/>
            <a:ext cx="5472112" cy="230505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388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775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8163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7550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" name="cdtContent Placeholder 5 Id6"/>
          <p:cNvSpPr>
            <a:spLocks noGrp="1"/>
          </p:cNvSpPr>
          <p:nvPr>
            <p:ph sz="quarter" idx="4" hasCustomPrompt="1"/>
            <p:custDataLst>
              <p:tags r:id="rId6"/>
            </p:custDataLst>
          </p:nvPr>
        </p:nvSpPr>
        <p:spPr>
          <a:xfrm>
            <a:off x="6243638" y="3860800"/>
            <a:ext cx="5472112" cy="230505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 typeface="Arial" pitchFamily="34" charset="0"/>
              <a:buNone/>
              <a:tabLst/>
              <a:defRPr lang="de-DE"/>
            </a:lvl1pPr>
            <a:lvl2pPr marL="179388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2pPr>
            <a:lvl3pPr marL="358775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3pPr>
            <a:lvl4pPr marL="538163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 smtClean="0"/>
            </a:lvl4pPr>
            <a:lvl5pPr marL="717550" marR="0" indent="-177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879BAA"/>
              </a:buClr>
              <a:buSzTx/>
              <a:buFontTx/>
              <a:buChar char="•"/>
              <a:tabLst/>
              <a:defRPr lang="de-DE"/>
            </a:lvl5pPr>
          </a:lstStyle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2557672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ee Content + Navigation" preserve="1" userDrawn="1">
  <p:cSld name="Free Content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0" y="0"/>
            <a:ext cx="12198350" cy="1268413"/>
          </a:xfrm>
        </p:spPr>
        <p:txBody>
          <a:bodyPr/>
          <a:lstStyle/>
          <a:p>
            <a:r>
              <a:rPr lang="de-DE" dirty="0" smtClean="0"/>
              <a:t>Click the style sheet to edit the title</a:t>
            </a:r>
            <a:endParaRPr lang="en-US" dirty="0"/>
          </a:p>
        </p:txBody>
      </p:sp>
      <p:sp>
        <p:nvSpPr>
          <p:cNvPr id="5" name="cdtTextplatzhalter 13 Id5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419751" y="1412875"/>
            <a:ext cx="1295999" cy="4752975"/>
          </a:xfrm>
        </p:spPr>
        <p:txBody>
          <a:bodyPr/>
          <a:lstStyle>
            <a:lvl1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200">
                <a:solidFill>
                  <a:srgbClr val="879BAA"/>
                </a:solidFill>
              </a:defRPr>
            </a:lvl1pPr>
            <a:lvl2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200">
                <a:solidFill>
                  <a:srgbClr val="641946"/>
                </a:solidFill>
              </a:defRPr>
            </a:lvl2pPr>
            <a:lvl3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rgbClr val="879BAA"/>
                </a:solidFill>
              </a:defRPr>
            </a:lvl3pPr>
            <a:lvl4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rgbClr val="641946"/>
                </a:solidFill>
              </a:defRPr>
            </a:lvl4pPr>
            <a:lvl5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chemeClr val="accent1"/>
                </a:solidFill>
              </a:defRPr>
            </a:lvl5pPr>
            <a:lvl6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 smtClean="0"/>
              <a:t>Click to edit the navigation text</a:t>
            </a:r>
          </a:p>
          <a:p>
            <a:pPr lvl="1"/>
            <a:r>
              <a:rPr lang="en-US" noProof="0" dirty="0" smtClean="0"/>
              <a:t>active chapter</a:t>
            </a:r>
          </a:p>
          <a:p>
            <a:pPr lvl="2"/>
            <a:r>
              <a:rPr lang="en-US" noProof="0" dirty="0" smtClean="0"/>
              <a:t>subchapter</a:t>
            </a:r>
          </a:p>
          <a:p>
            <a:pPr lvl="3"/>
            <a:r>
              <a:rPr lang="en-US" noProof="0" dirty="0" smtClean="0"/>
              <a:t>active subchapter</a:t>
            </a:r>
          </a:p>
          <a:p>
            <a:pPr lvl="4"/>
            <a:r>
              <a:rPr lang="en-US" noProof="0" dirty="0" smtClean="0"/>
              <a:t>subchapter</a:t>
            </a:r>
          </a:p>
          <a:p>
            <a:pPr lvl="5"/>
            <a:r>
              <a:rPr lang="en-US" noProof="0" dirty="0" smtClean="0"/>
              <a:t>active subchapter</a:t>
            </a:r>
            <a:endParaRPr lang="en-US" dirty="0"/>
          </a:p>
        </p:txBody>
      </p:sp>
    </p:spTree>
    <p:custDataLst>
      <p:custData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large) + Navigation" preserve="1" userDrawn="1">
  <p:cSld name="One object (large)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0" y="0"/>
            <a:ext cx="12198350" cy="1268413"/>
          </a:xfrm>
        </p:spPr>
        <p:txBody>
          <a:bodyPr/>
          <a:lstStyle/>
          <a:p>
            <a:r>
              <a:rPr lang="de-DE" dirty="0" smtClean="0"/>
              <a:t>Click the style sheet to edit the title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>
          <a:xfrm>
            <a:off x="627063" y="1412875"/>
            <a:ext cx="8208962" cy="4752975"/>
          </a:xfrm>
        </p:spPr>
        <p:txBody>
          <a:bodyPr/>
          <a:lstStyle/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cdtTextplatzhalter 13 Id5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10419751" y="1412875"/>
            <a:ext cx="1295999" cy="4752975"/>
          </a:xfrm>
        </p:spPr>
        <p:txBody>
          <a:bodyPr/>
          <a:lstStyle>
            <a:lvl1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200">
                <a:solidFill>
                  <a:srgbClr val="879BAA"/>
                </a:solidFill>
              </a:defRPr>
            </a:lvl1pPr>
            <a:lvl2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200">
                <a:solidFill>
                  <a:srgbClr val="641946"/>
                </a:solidFill>
              </a:defRPr>
            </a:lvl2pPr>
            <a:lvl3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rgbClr val="879BAA"/>
                </a:solidFill>
              </a:defRPr>
            </a:lvl3pPr>
            <a:lvl4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rgbClr val="641946"/>
                </a:solidFill>
              </a:defRPr>
            </a:lvl4pPr>
            <a:lvl5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chemeClr val="accent1"/>
                </a:solidFill>
              </a:defRPr>
            </a:lvl5pPr>
            <a:lvl6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 smtClean="0"/>
              <a:t>Click to edit the navigation text</a:t>
            </a:r>
          </a:p>
          <a:p>
            <a:pPr lvl="1"/>
            <a:r>
              <a:rPr lang="en-US" noProof="0" dirty="0" smtClean="0"/>
              <a:t>active chapter</a:t>
            </a:r>
          </a:p>
          <a:p>
            <a:pPr lvl="2"/>
            <a:r>
              <a:rPr lang="en-US" noProof="0" dirty="0" smtClean="0"/>
              <a:t>subchapter</a:t>
            </a:r>
          </a:p>
          <a:p>
            <a:pPr lvl="3"/>
            <a:r>
              <a:rPr lang="en-US" noProof="0" dirty="0" smtClean="0"/>
              <a:t>active subchapter</a:t>
            </a:r>
          </a:p>
          <a:p>
            <a:pPr lvl="4"/>
            <a:r>
              <a:rPr lang="en-US" noProof="0" dirty="0" smtClean="0"/>
              <a:t>subchapter</a:t>
            </a:r>
          </a:p>
          <a:p>
            <a:pPr lvl="5"/>
            <a:r>
              <a:rPr lang="en-US" noProof="0" dirty="0" smtClean="0"/>
              <a:t>active subchapter</a:t>
            </a:r>
            <a:endParaRPr lang="en-US" dirty="0"/>
          </a:p>
        </p:txBody>
      </p:sp>
    </p:spTree>
    <p:custDataLst>
      <p:custData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object (small) + Navigation" preserve="1" userDrawn="1">
  <p:cSld name="One object (small)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0" y="0"/>
            <a:ext cx="12198350" cy="1268413"/>
          </a:xfrm>
        </p:spPr>
        <p:txBody>
          <a:bodyPr/>
          <a:lstStyle/>
          <a:p>
            <a:r>
              <a:rPr lang="de-DE" dirty="0" smtClean="0"/>
              <a:t>Click the style sheet to edit the title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>
          <a:xfrm>
            <a:off x="627063" y="1412875"/>
            <a:ext cx="6768000" cy="4752975"/>
          </a:xfrm>
        </p:spPr>
        <p:txBody>
          <a:bodyPr/>
          <a:lstStyle/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" name="cdtTextplatzhalter 13 Id6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10419751" y="1412875"/>
            <a:ext cx="1295999" cy="4752975"/>
          </a:xfrm>
        </p:spPr>
        <p:txBody>
          <a:bodyPr/>
          <a:lstStyle>
            <a:lvl1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200">
                <a:solidFill>
                  <a:srgbClr val="879BAA"/>
                </a:solidFill>
              </a:defRPr>
            </a:lvl1pPr>
            <a:lvl2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200">
                <a:solidFill>
                  <a:srgbClr val="641946"/>
                </a:solidFill>
              </a:defRPr>
            </a:lvl2pPr>
            <a:lvl3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rgbClr val="879BAA"/>
                </a:solidFill>
              </a:defRPr>
            </a:lvl3pPr>
            <a:lvl4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rgbClr val="641946"/>
                </a:solidFill>
              </a:defRPr>
            </a:lvl4pPr>
            <a:lvl5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chemeClr val="accent1"/>
                </a:solidFill>
              </a:defRPr>
            </a:lvl5pPr>
            <a:lvl6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 smtClean="0"/>
              <a:t>Click to edit the navigation text</a:t>
            </a:r>
          </a:p>
          <a:p>
            <a:pPr lvl="1"/>
            <a:r>
              <a:rPr lang="en-US" noProof="0" dirty="0" smtClean="0"/>
              <a:t>active chapter</a:t>
            </a:r>
          </a:p>
          <a:p>
            <a:pPr lvl="2"/>
            <a:r>
              <a:rPr lang="en-US" noProof="0" dirty="0" smtClean="0"/>
              <a:t>subchapter</a:t>
            </a:r>
          </a:p>
          <a:p>
            <a:pPr lvl="3"/>
            <a:r>
              <a:rPr lang="en-US" noProof="0" dirty="0" smtClean="0"/>
              <a:t>active subchapter</a:t>
            </a:r>
          </a:p>
          <a:p>
            <a:pPr lvl="4"/>
            <a:r>
              <a:rPr lang="en-US" noProof="0" dirty="0" smtClean="0"/>
              <a:t>subchapter</a:t>
            </a:r>
          </a:p>
          <a:p>
            <a:pPr lvl="5"/>
            <a:r>
              <a:rPr lang="en-US" noProof="0" dirty="0" smtClean="0"/>
              <a:t>active subchapter</a:t>
            </a:r>
            <a:endParaRPr lang="en-US" dirty="0"/>
          </a:p>
        </p:txBody>
      </p:sp>
    </p:spTree>
    <p:custDataLst>
      <p:custData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+ Navigation" preserve="1" userDrawn="1">
  <p:cSld name="Two column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0" y="0"/>
            <a:ext cx="12198350" cy="1268413"/>
          </a:xfrm>
        </p:spPr>
        <p:txBody>
          <a:bodyPr/>
          <a:lstStyle/>
          <a:p>
            <a:r>
              <a:rPr lang="de-DE" dirty="0" smtClean="0"/>
              <a:t>Click the style sheet to edit the title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>
          <a:xfrm>
            <a:off x="627063" y="1412875"/>
            <a:ext cx="4032000" cy="4752975"/>
          </a:xfrm>
        </p:spPr>
        <p:txBody>
          <a:bodyPr/>
          <a:lstStyle/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 hasCustomPrompt="1"/>
            <p:custDataLst>
              <p:tags r:id="rId4"/>
            </p:custDataLst>
          </p:nvPr>
        </p:nvSpPr>
        <p:spPr>
          <a:xfrm>
            <a:off x="4804025" y="1412875"/>
            <a:ext cx="4032000" cy="4752975"/>
          </a:xfrm>
        </p:spPr>
        <p:txBody>
          <a:bodyPr/>
          <a:lstStyle/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" name="cdtTextplatzhalter 13 Id6"/>
          <p:cNvSpPr>
            <a:spLocks noGrp="1"/>
          </p:cNvSpPr>
          <p:nvPr>
            <p:ph type="body" sz="quarter" idx="14" hasCustomPrompt="1"/>
            <p:custDataLst>
              <p:tags r:id="rId5"/>
            </p:custDataLst>
          </p:nvPr>
        </p:nvSpPr>
        <p:spPr>
          <a:xfrm>
            <a:off x="10419751" y="1412875"/>
            <a:ext cx="1295999" cy="4752975"/>
          </a:xfrm>
        </p:spPr>
        <p:txBody>
          <a:bodyPr/>
          <a:lstStyle>
            <a:lvl1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200">
                <a:solidFill>
                  <a:srgbClr val="879BAA"/>
                </a:solidFill>
              </a:defRPr>
            </a:lvl1pPr>
            <a:lvl2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200">
                <a:solidFill>
                  <a:srgbClr val="641946"/>
                </a:solidFill>
              </a:defRPr>
            </a:lvl2pPr>
            <a:lvl3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rgbClr val="879BAA"/>
                </a:solidFill>
              </a:defRPr>
            </a:lvl3pPr>
            <a:lvl4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rgbClr val="641946"/>
                </a:solidFill>
              </a:defRPr>
            </a:lvl4pPr>
            <a:lvl5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chemeClr val="accent1"/>
                </a:solidFill>
              </a:defRPr>
            </a:lvl5pPr>
            <a:lvl6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 smtClean="0"/>
              <a:t>Click to edit the navigation text</a:t>
            </a:r>
          </a:p>
          <a:p>
            <a:pPr lvl="1"/>
            <a:r>
              <a:rPr lang="en-US" noProof="0" dirty="0" smtClean="0"/>
              <a:t>active chapter</a:t>
            </a:r>
          </a:p>
          <a:p>
            <a:pPr lvl="2"/>
            <a:r>
              <a:rPr lang="en-US" noProof="0" dirty="0" smtClean="0"/>
              <a:t>subchapter</a:t>
            </a:r>
          </a:p>
          <a:p>
            <a:pPr lvl="3"/>
            <a:r>
              <a:rPr lang="en-US" noProof="0" dirty="0" smtClean="0"/>
              <a:t>active subchapter</a:t>
            </a:r>
          </a:p>
          <a:p>
            <a:pPr lvl="4"/>
            <a:r>
              <a:rPr lang="en-US" noProof="0" dirty="0" smtClean="0"/>
              <a:t>subchapter</a:t>
            </a:r>
          </a:p>
          <a:p>
            <a:pPr lvl="5"/>
            <a:r>
              <a:rPr lang="en-US" noProof="0" dirty="0" smtClean="0"/>
              <a:t>active subchapter</a:t>
            </a:r>
            <a:endParaRPr lang="en-US" dirty="0"/>
          </a:p>
        </p:txBody>
      </p:sp>
    </p:spTree>
    <p:custDataLst>
      <p:custData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+ Navigation" preserve="1" userDrawn="1">
  <p:cSld name="Three column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0" y="0"/>
            <a:ext cx="12198350" cy="1268413"/>
          </a:xfrm>
        </p:spPr>
        <p:txBody>
          <a:bodyPr/>
          <a:lstStyle/>
          <a:p>
            <a:r>
              <a:rPr lang="de-DE" dirty="0" smtClean="0"/>
              <a:t>Click the style sheet to edit the title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>
          <a:xfrm>
            <a:off x="627063" y="1412875"/>
            <a:ext cx="2592000" cy="4752975"/>
          </a:xfrm>
        </p:spPr>
        <p:txBody>
          <a:bodyPr/>
          <a:lstStyle/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 hasCustomPrompt="1"/>
            <p:custDataLst>
              <p:tags r:id="rId4"/>
            </p:custDataLst>
          </p:nvPr>
        </p:nvSpPr>
        <p:spPr>
          <a:xfrm>
            <a:off x="3362400" y="1412875"/>
            <a:ext cx="2736775" cy="4752975"/>
          </a:xfrm>
        </p:spPr>
        <p:txBody>
          <a:bodyPr/>
          <a:lstStyle/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2" name="cdtContent Placeholder 11 Id12"/>
          <p:cNvSpPr>
            <a:spLocks noGrp="1"/>
          </p:cNvSpPr>
          <p:nvPr>
            <p:ph sz="quarter" idx="14" hasCustomPrompt="1"/>
            <p:custDataLst>
              <p:tags r:id="rId5"/>
            </p:custDataLst>
          </p:nvPr>
        </p:nvSpPr>
        <p:spPr>
          <a:xfrm>
            <a:off x="6243638" y="1412875"/>
            <a:ext cx="2592387" cy="4752975"/>
          </a:xfrm>
        </p:spPr>
        <p:txBody>
          <a:bodyPr/>
          <a:lstStyle/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7" name="cdtTextplatzhalter 13 Id7"/>
          <p:cNvSpPr>
            <a:spLocks noGrp="1"/>
          </p:cNvSpPr>
          <p:nvPr>
            <p:ph type="body" sz="quarter" idx="15" hasCustomPrompt="1"/>
            <p:custDataLst>
              <p:tags r:id="rId6"/>
            </p:custDataLst>
          </p:nvPr>
        </p:nvSpPr>
        <p:spPr>
          <a:xfrm>
            <a:off x="10419751" y="1412875"/>
            <a:ext cx="1295999" cy="4752975"/>
          </a:xfrm>
        </p:spPr>
        <p:txBody>
          <a:bodyPr/>
          <a:lstStyle>
            <a:lvl1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200">
                <a:solidFill>
                  <a:srgbClr val="879BAA"/>
                </a:solidFill>
              </a:defRPr>
            </a:lvl1pPr>
            <a:lvl2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200">
                <a:solidFill>
                  <a:srgbClr val="641946"/>
                </a:solidFill>
              </a:defRPr>
            </a:lvl2pPr>
            <a:lvl3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rgbClr val="879BAA"/>
                </a:solidFill>
              </a:defRPr>
            </a:lvl3pPr>
            <a:lvl4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rgbClr val="641946"/>
                </a:solidFill>
              </a:defRPr>
            </a:lvl4pPr>
            <a:lvl5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chemeClr val="accent1"/>
                </a:solidFill>
              </a:defRPr>
            </a:lvl5pPr>
            <a:lvl6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 smtClean="0"/>
              <a:t>Click to edit the navigation text</a:t>
            </a:r>
          </a:p>
          <a:p>
            <a:pPr lvl="1"/>
            <a:r>
              <a:rPr lang="en-US" noProof="0" dirty="0" smtClean="0"/>
              <a:t>active chapter</a:t>
            </a:r>
          </a:p>
          <a:p>
            <a:pPr lvl="2"/>
            <a:r>
              <a:rPr lang="en-US" noProof="0" dirty="0" smtClean="0"/>
              <a:t>subchapter</a:t>
            </a:r>
          </a:p>
          <a:p>
            <a:pPr lvl="3"/>
            <a:r>
              <a:rPr lang="en-US" noProof="0" dirty="0" smtClean="0"/>
              <a:t>active subchapter</a:t>
            </a:r>
          </a:p>
          <a:p>
            <a:pPr lvl="4"/>
            <a:r>
              <a:rPr lang="en-US" noProof="0" dirty="0" smtClean="0"/>
              <a:t>subchapter</a:t>
            </a:r>
          </a:p>
          <a:p>
            <a:pPr lvl="5"/>
            <a:r>
              <a:rPr lang="en-US" noProof="0" dirty="0" smtClean="0"/>
              <a:t>active subchapter</a:t>
            </a:r>
            <a:endParaRPr lang="en-US" dirty="0"/>
          </a:p>
        </p:txBody>
      </p:sp>
    </p:spTree>
    <p:custDataLst>
      <p:custData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rows + Navigation" preserve="1" userDrawn="1">
  <p:cSld name="Two row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0" y="0"/>
            <a:ext cx="12198350" cy="1268413"/>
          </a:xfrm>
        </p:spPr>
        <p:txBody>
          <a:bodyPr/>
          <a:lstStyle/>
          <a:p>
            <a:r>
              <a:rPr lang="de-DE" dirty="0" smtClean="0"/>
              <a:t>Click the style sheet to edit the title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>
          <a:xfrm>
            <a:off x="627063" y="1412876"/>
            <a:ext cx="8208962" cy="2303463"/>
          </a:xfrm>
        </p:spPr>
        <p:txBody>
          <a:bodyPr/>
          <a:lstStyle/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 hasCustomPrompt="1"/>
            <p:custDataLst>
              <p:tags r:id="rId4"/>
            </p:custDataLst>
          </p:nvPr>
        </p:nvSpPr>
        <p:spPr>
          <a:xfrm>
            <a:off x="627063" y="3860800"/>
            <a:ext cx="8208962" cy="2305050"/>
          </a:xfrm>
        </p:spPr>
        <p:txBody>
          <a:bodyPr/>
          <a:lstStyle/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" name="cdtTextplatzhalter 13 Id6"/>
          <p:cNvSpPr>
            <a:spLocks noGrp="1"/>
          </p:cNvSpPr>
          <p:nvPr>
            <p:ph type="body" sz="quarter" idx="14" hasCustomPrompt="1"/>
            <p:custDataLst>
              <p:tags r:id="rId5"/>
            </p:custDataLst>
          </p:nvPr>
        </p:nvSpPr>
        <p:spPr>
          <a:xfrm>
            <a:off x="10419751" y="1412875"/>
            <a:ext cx="1295999" cy="4752975"/>
          </a:xfrm>
        </p:spPr>
        <p:txBody>
          <a:bodyPr/>
          <a:lstStyle>
            <a:lvl1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200">
                <a:solidFill>
                  <a:srgbClr val="879BAA"/>
                </a:solidFill>
              </a:defRPr>
            </a:lvl1pPr>
            <a:lvl2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200">
                <a:solidFill>
                  <a:srgbClr val="641946"/>
                </a:solidFill>
              </a:defRPr>
            </a:lvl2pPr>
            <a:lvl3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rgbClr val="879BAA"/>
                </a:solidFill>
              </a:defRPr>
            </a:lvl3pPr>
            <a:lvl4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rgbClr val="641946"/>
                </a:solidFill>
              </a:defRPr>
            </a:lvl4pPr>
            <a:lvl5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chemeClr val="accent1"/>
                </a:solidFill>
              </a:defRPr>
            </a:lvl5pPr>
            <a:lvl6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 smtClean="0"/>
              <a:t>Click to edit the navigation text</a:t>
            </a:r>
          </a:p>
          <a:p>
            <a:pPr lvl="1"/>
            <a:r>
              <a:rPr lang="en-US" noProof="0" dirty="0" smtClean="0"/>
              <a:t>active chapter</a:t>
            </a:r>
          </a:p>
          <a:p>
            <a:pPr lvl="2"/>
            <a:r>
              <a:rPr lang="en-US" noProof="0" dirty="0" smtClean="0"/>
              <a:t>subchapter</a:t>
            </a:r>
          </a:p>
          <a:p>
            <a:pPr lvl="3"/>
            <a:r>
              <a:rPr lang="en-US" noProof="0" dirty="0" smtClean="0"/>
              <a:t>active subchapter</a:t>
            </a:r>
          </a:p>
          <a:p>
            <a:pPr lvl="4"/>
            <a:r>
              <a:rPr lang="en-US" noProof="0" dirty="0" smtClean="0"/>
              <a:t>subchapter</a:t>
            </a:r>
          </a:p>
          <a:p>
            <a:pPr lvl="5"/>
            <a:r>
              <a:rPr lang="en-US" noProof="0" dirty="0" smtClean="0"/>
              <a:t>active subchapter</a:t>
            </a:r>
            <a:endParaRPr lang="en-US" dirty="0"/>
          </a:p>
        </p:txBody>
      </p:sp>
    </p:spTree>
    <p:custDataLst>
      <p:custData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objects + Navigation" preserve="1" userDrawn="1">
  <p:cSld name="Four objects + Navig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dtTitle 1 Id2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0" y="0"/>
            <a:ext cx="12198350" cy="1268413"/>
          </a:xfrm>
        </p:spPr>
        <p:txBody>
          <a:bodyPr/>
          <a:lstStyle/>
          <a:p>
            <a:r>
              <a:rPr lang="de-DE" dirty="0" smtClean="0"/>
              <a:t>Click the style sheet to edit the title</a:t>
            </a:r>
            <a:endParaRPr lang="en-US" dirty="0"/>
          </a:p>
        </p:txBody>
      </p:sp>
      <p:sp>
        <p:nvSpPr>
          <p:cNvPr id="3" name="cdtContent Placeholder 2 Id3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>
          <a:xfrm>
            <a:off x="627063" y="1412876"/>
            <a:ext cx="4032000" cy="2303463"/>
          </a:xfrm>
        </p:spPr>
        <p:txBody>
          <a:bodyPr/>
          <a:lstStyle/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3" name="cdtContent Placeholder 12 Id13"/>
          <p:cNvSpPr>
            <a:spLocks noGrp="1"/>
          </p:cNvSpPr>
          <p:nvPr>
            <p:ph sz="quarter" idx="13" hasCustomPrompt="1"/>
            <p:custDataLst>
              <p:tags r:id="rId4"/>
            </p:custDataLst>
          </p:nvPr>
        </p:nvSpPr>
        <p:spPr>
          <a:xfrm>
            <a:off x="4804024" y="1412875"/>
            <a:ext cx="4032000" cy="2303463"/>
          </a:xfrm>
        </p:spPr>
        <p:txBody>
          <a:bodyPr/>
          <a:lstStyle/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2" name="cdtContent Placeholder 11 Id12"/>
          <p:cNvSpPr>
            <a:spLocks noGrp="1"/>
          </p:cNvSpPr>
          <p:nvPr>
            <p:ph sz="quarter" idx="14" hasCustomPrompt="1"/>
            <p:custDataLst>
              <p:tags r:id="rId5"/>
            </p:custDataLst>
          </p:nvPr>
        </p:nvSpPr>
        <p:spPr>
          <a:xfrm>
            <a:off x="627063" y="3860800"/>
            <a:ext cx="4032000" cy="2305050"/>
          </a:xfrm>
        </p:spPr>
        <p:txBody>
          <a:bodyPr/>
          <a:lstStyle/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5" name="cdtContent Placeholder 14 Id15"/>
          <p:cNvSpPr>
            <a:spLocks noGrp="1"/>
          </p:cNvSpPr>
          <p:nvPr>
            <p:ph sz="quarter" idx="15" hasCustomPrompt="1"/>
            <p:custDataLst>
              <p:tags r:id="rId6"/>
            </p:custDataLst>
          </p:nvPr>
        </p:nvSpPr>
        <p:spPr>
          <a:xfrm>
            <a:off x="4804025" y="3860800"/>
            <a:ext cx="4032000" cy="2305050"/>
          </a:xfrm>
        </p:spPr>
        <p:txBody>
          <a:bodyPr/>
          <a:lstStyle/>
          <a:p>
            <a:pPr lvl="0"/>
            <a:r>
              <a:rPr lang="en-US" noProof="0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" name="cdtTextplatzhalter 13 Id10"/>
          <p:cNvSpPr>
            <a:spLocks noGrp="1"/>
          </p:cNvSpPr>
          <p:nvPr>
            <p:ph type="body" sz="quarter" idx="16" hasCustomPrompt="1"/>
            <p:custDataLst>
              <p:tags r:id="rId7"/>
            </p:custDataLst>
          </p:nvPr>
        </p:nvSpPr>
        <p:spPr>
          <a:xfrm>
            <a:off x="10419751" y="1412875"/>
            <a:ext cx="1295999" cy="4752975"/>
          </a:xfrm>
        </p:spPr>
        <p:txBody>
          <a:bodyPr/>
          <a:lstStyle>
            <a:lvl1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ct val="70000"/>
              <a:buFont typeface="Arial" pitchFamily="34" charset="0"/>
              <a:buChar char="►"/>
              <a:defRPr sz="1200">
                <a:solidFill>
                  <a:srgbClr val="879BAA"/>
                </a:solidFill>
              </a:defRPr>
            </a:lvl1pPr>
            <a:lvl2pPr marL="144000" indent="-1440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70000"/>
              <a:buFont typeface="Arial" pitchFamily="34" charset="0"/>
              <a:buChar char="►"/>
              <a:defRPr sz="1200">
                <a:solidFill>
                  <a:srgbClr val="641946"/>
                </a:solidFill>
              </a:defRPr>
            </a:lvl2pPr>
            <a:lvl3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rgbClr val="879BAA"/>
                </a:solidFill>
              </a:defRPr>
            </a:lvl3pPr>
            <a:lvl4pPr marL="288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rgbClr val="641946"/>
                </a:solidFill>
              </a:defRPr>
            </a:lvl4pPr>
            <a:lvl5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70000"/>
              <a:buFont typeface="Arial" pitchFamily="34" charset="0"/>
              <a:buChar char="►"/>
              <a:defRPr sz="1000">
                <a:solidFill>
                  <a:schemeClr val="accent1"/>
                </a:solidFill>
              </a:defRPr>
            </a:lvl5pPr>
            <a:lvl6pPr marL="432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Pct val="70000"/>
              <a:buFont typeface="Arial" pitchFamily="34" charset="0"/>
              <a:buChar char="►"/>
              <a:defRPr sz="1000">
                <a:solidFill>
                  <a:schemeClr val="accent4"/>
                </a:solidFill>
              </a:defRPr>
            </a:lvl6pPr>
          </a:lstStyle>
          <a:p>
            <a:pPr lvl="0"/>
            <a:r>
              <a:rPr lang="en-US" noProof="0" dirty="0" smtClean="0"/>
              <a:t>Click to edit the navigation text</a:t>
            </a:r>
          </a:p>
          <a:p>
            <a:pPr lvl="1"/>
            <a:r>
              <a:rPr lang="en-US" noProof="0" dirty="0" smtClean="0"/>
              <a:t>active chapter</a:t>
            </a:r>
          </a:p>
          <a:p>
            <a:pPr lvl="2"/>
            <a:r>
              <a:rPr lang="en-US" noProof="0" dirty="0" smtClean="0"/>
              <a:t>subchapter</a:t>
            </a:r>
          </a:p>
          <a:p>
            <a:pPr lvl="3"/>
            <a:r>
              <a:rPr lang="en-US" noProof="0" dirty="0" smtClean="0"/>
              <a:t>active subchapter</a:t>
            </a:r>
          </a:p>
          <a:p>
            <a:pPr lvl="4"/>
            <a:r>
              <a:rPr lang="en-US" noProof="0" dirty="0" smtClean="0"/>
              <a:t>subchapter</a:t>
            </a:r>
          </a:p>
          <a:p>
            <a:pPr lvl="5"/>
            <a:r>
              <a:rPr lang="en-US" noProof="0" dirty="0" smtClean="0"/>
              <a:t>active subchapter</a:t>
            </a:r>
            <a:endParaRPr lang="en-US" dirty="0"/>
          </a:p>
        </p:txBody>
      </p:sp>
    </p:spTree>
    <p:custDataLst>
      <p:custData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4.xml"/><Relationship Id="rId39" Type="http://schemas.openxmlformats.org/officeDocument/2006/relationships/tags" Target="../tags/tag17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12.xml"/><Relationship Id="rId42" Type="http://schemas.openxmlformats.org/officeDocument/2006/relationships/tags" Target="../tags/tag20.xml"/><Relationship Id="rId47" Type="http://schemas.openxmlformats.org/officeDocument/2006/relationships/tags" Target="../tags/tag25.xml"/><Relationship Id="rId50" Type="http://schemas.openxmlformats.org/officeDocument/2006/relationships/tags" Target="../tags/tag28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3.xml"/><Relationship Id="rId33" Type="http://schemas.openxmlformats.org/officeDocument/2006/relationships/tags" Target="../tags/tag11.xml"/><Relationship Id="rId38" Type="http://schemas.openxmlformats.org/officeDocument/2006/relationships/tags" Target="../tags/tag16.xml"/><Relationship Id="rId46" Type="http://schemas.openxmlformats.org/officeDocument/2006/relationships/tags" Target="../tags/tag24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7.xml"/><Relationship Id="rId41" Type="http://schemas.openxmlformats.org/officeDocument/2006/relationships/tags" Target="../tags/tag1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32" Type="http://schemas.openxmlformats.org/officeDocument/2006/relationships/tags" Target="../tags/tag10.xml"/><Relationship Id="rId37" Type="http://schemas.openxmlformats.org/officeDocument/2006/relationships/tags" Target="../tags/tag15.xml"/><Relationship Id="rId40" Type="http://schemas.openxmlformats.org/officeDocument/2006/relationships/tags" Target="../tags/tag18.xml"/><Relationship Id="rId45" Type="http://schemas.openxmlformats.org/officeDocument/2006/relationships/tags" Target="../tags/tag2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tags" Target="../tags/tag6.xml"/><Relationship Id="rId36" Type="http://schemas.openxmlformats.org/officeDocument/2006/relationships/tags" Target="../tags/tag14.xml"/><Relationship Id="rId49" Type="http://schemas.openxmlformats.org/officeDocument/2006/relationships/tags" Target="../tags/tag27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9.xml"/><Relationship Id="rId44" Type="http://schemas.openxmlformats.org/officeDocument/2006/relationships/tags" Target="../tags/tag22.xml"/><Relationship Id="rId52" Type="http://schemas.openxmlformats.org/officeDocument/2006/relationships/tags" Target="../tags/tag3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5.xml"/><Relationship Id="rId30" Type="http://schemas.openxmlformats.org/officeDocument/2006/relationships/tags" Target="../tags/tag8.xml"/><Relationship Id="rId35" Type="http://schemas.openxmlformats.org/officeDocument/2006/relationships/tags" Target="../tags/tag13.xml"/><Relationship Id="rId43" Type="http://schemas.openxmlformats.org/officeDocument/2006/relationships/tags" Target="../tags/tag21.xml"/><Relationship Id="rId48" Type="http://schemas.openxmlformats.org/officeDocument/2006/relationships/tags" Target="../tags/tag26.xml"/><Relationship Id="rId8" Type="http://schemas.openxmlformats.org/officeDocument/2006/relationships/slideLayout" Target="../slideLayouts/slideLayout8.xml"/><Relationship Id="rId51" Type="http://schemas.openxmlformats.org/officeDocument/2006/relationships/tags" Target="../tags/tag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dtRectangle 12 Id15"/>
          <p:cNvSpPr>
            <a:spLocks noChangeArrowheads="1"/>
          </p:cNvSpPr>
          <p:nvPr>
            <p:custDataLst>
              <p:tags r:id="rId24"/>
            </p:custDataLst>
          </p:nvPr>
        </p:nvSpPr>
        <p:spPr bwMode="gray">
          <a:xfrm>
            <a:off x="0" y="0"/>
            <a:ext cx="12198350" cy="1268413"/>
          </a:xfrm>
          <a:prstGeom prst="rect">
            <a:avLst/>
          </a:prstGeom>
          <a:solidFill>
            <a:schemeClr val="l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endParaRPr lang="en-US"/>
          </a:p>
        </p:txBody>
      </p:sp>
      <p:sp>
        <p:nvSpPr>
          <p:cNvPr id="3078" name="cdtRectangle 115 Id3078"/>
          <p:cNvSpPr>
            <a:spLocks noGrp="1" noChangeArrowheads="1"/>
          </p:cNvSpPr>
          <p:nvPr>
            <p:ph type="title"/>
            <p:custDataLst>
              <p:tags r:id="rId25"/>
            </p:custDataLst>
          </p:nvPr>
        </p:nvSpPr>
        <p:spPr bwMode="auto">
          <a:xfrm>
            <a:off x="0" y="0"/>
            <a:ext cx="12198350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396000" rIns="2124000" bIns="234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the style sheet to edit the title</a:t>
            </a:r>
          </a:p>
        </p:txBody>
      </p:sp>
      <p:sp>
        <p:nvSpPr>
          <p:cNvPr id="3079" name="cdtRectangle 116 Id3079"/>
          <p:cNvSpPr>
            <a:spLocks noGrp="1" noChangeArrowheads="1"/>
          </p:cNvSpPr>
          <p:nvPr>
            <p:ph type="body" idx="1"/>
            <p:custDataLst>
              <p:tags r:id="rId26"/>
            </p:custDataLst>
          </p:nvPr>
        </p:nvSpPr>
        <p:spPr bwMode="auto">
          <a:xfrm>
            <a:off x="627063" y="1412875"/>
            <a:ext cx="8208962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the style sheet to edit the copy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7" name="cdtTextBox 12 Id17"/>
          <p:cNvSpPr txBox="1"/>
          <p:nvPr>
            <p:custDataLst>
              <p:tags r:id="rId27"/>
            </p:custDataLst>
          </p:nvPr>
        </p:nvSpPr>
        <p:spPr>
          <a:xfrm>
            <a:off x="0" y="6597650"/>
            <a:ext cx="3932230" cy="260350"/>
          </a:xfrm>
          <a:prstGeom prst="rect">
            <a:avLst/>
          </a:prstGeom>
          <a:noFill/>
        </p:spPr>
        <p:txBody>
          <a:bodyPr wrap="square" lIns="1908000" tIns="0" rIns="0" bIns="11520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000" noProof="0" dirty="0" smtClean="0">
              <a:solidFill>
                <a:srgbClr val="000000"/>
              </a:solidFill>
            </a:endParaRPr>
          </a:p>
        </p:txBody>
      </p:sp>
      <p:sp>
        <p:nvSpPr>
          <p:cNvPr id="18" name="cdtTextBox 11 Id18"/>
          <p:cNvSpPr txBox="1"/>
          <p:nvPr>
            <p:custDataLst>
              <p:tags r:id="rId28"/>
            </p:custDataLst>
          </p:nvPr>
        </p:nvSpPr>
        <p:spPr>
          <a:xfrm>
            <a:off x="0" y="6597650"/>
            <a:ext cx="1765285" cy="260350"/>
          </a:xfrm>
          <a:prstGeom prst="rect">
            <a:avLst/>
          </a:prstGeom>
          <a:noFill/>
        </p:spPr>
        <p:txBody>
          <a:bodyPr wrap="square" lIns="626400" tIns="0" rIns="0" bIns="115200" rtlCol="0" anchor="t" anchorCtr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000" noProof="0" dirty="0" smtClean="0">
                <a:solidFill>
                  <a:srgbClr val="000000"/>
                </a:solidFill>
              </a:rPr>
              <a:t>Page </a:t>
            </a:r>
            <a:fld id="{91E7552C-A157-4A4F-8E99-698C0325FC94}" type="slidenum">
              <a:rPr lang="en-US" sz="1000" noProof="0" smtClean="0">
                <a:solidFill>
                  <a:srgbClr val="000000"/>
                </a:solidFill>
              </a:rPr>
              <a:pPr>
                <a:lnSpc>
                  <a:spcPct val="110000"/>
                </a:lnSpc>
                <a:spcBef>
                  <a:spcPts val="0"/>
                </a:spcBef>
              </a:pPr>
              <a:t>‹#›</a:t>
            </a:fld>
            <a:endParaRPr lang="en-US" sz="1000" noProof="0" dirty="0" smtClean="0">
              <a:solidFill>
                <a:srgbClr val="000000"/>
              </a:solidFill>
            </a:endParaRPr>
          </a:p>
        </p:txBody>
      </p:sp>
      <p:sp>
        <p:nvSpPr>
          <p:cNvPr id="20" name="cdtText Box 101 Id20"/>
          <p:cNvSpPr txBox="1"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6099175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36000" rIns="0" bIns="0">
            <a:noAutofit/>
          </a:bodyPr>
          <a:lstStyle/>
          <a:p>
            <a:pPr algn="ctr">
              <a:buClrTx/>
              <a:buFontTx/>
              <a:buNone/>
            </a:pPr>
            <a:endParaRPr lang="en-US" sz="1100" b="1" dirty="0">
              <a:solidFill>
                <a:srgbClr val="990000"/>
              </a:solidFill>
            </a:endParaRPr>
          </a:p>
        </p:txBody>
      </p:sp>
      <p:cxnSp>
        <p:nvCxnSpPr>
          <p:cNvPr id="3072" name="cdtMasterTags_CL1 Id3072"/>
          <p:cNvCxnSpPr/>
          <p:nvPr>
            <p:custDataLst>
              <p:tags r:id="rId3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3" name="cdtMasterTags_CL2 Id3073"/>
          <p:cNvCxnSpPr/>
          <p:nvPr>
            <p:custDataLst>
              <p:tags r:id="rId3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4" name="cdtMasterTags_CL3 Id3074"/>
          <p:cNvCxnSpPr/>
          <p:nvPr>
            <p:custDataLst>
              <p:tags r:id="rId3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5" name="cdtMasterTags_CL4 Id3075"/>
          <p:cNvCxnSpPr/>
          <p:nvPr>
            <p:custDataLst>
              <p:tags r:id="rId3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6" name="cdtMasterTags_CL5 Id3076"/>
          <p:cNvCxnSpPr/>
          <p:nvPr>
            <p:custDataLst>
              <p:tags r:id="rId3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7" name="cdtMasterTags_CL6 Id3077"/>
          <p:cNvCxnSpPr/>
          <p:nvPr>
            <p:custDataLst>
              <p:tags r:id="rId3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0" name="cdtMasterTags_CL7 Id3080"/>
          <p:cNvCxnSpPr/>
          <p:nvPr>
            <p:custDataLst>
              <p:tags r:id="rId3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1" name="cdtMasterTags_CL8 Id3081"/>
          <p:cNvCxnSpPr/>
          <p:nvPr>
            <p:custDataLst>
              <p:tags r:id="rId3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2" name="cdtMasterTags_CL9 Id3082"/>
          <p:cNvCxnSpPr/>
          <p:nvPr>
            <p:custDataLst>
              <p:tags r:id="rId3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3" name="cdtMasterTags_CL10 Id3083"/>
          <p:cNvCxnSpPr/>
          <p:nvPr>
            <p:custDataLst>
              <p:tags r:id="rId3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4" name="cdtMasterTags_CL11 Id3084"/>
          <p:cNvCxnSpPr/>
          <p:nvPr>
            <p:custDataLst>
              <p:tags r:id="rId4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5" name="cdtMasterTags_CL12 Id3085"/>
          <p:cNvCxnSpPr/>
          <p:nvPr>
            <p:custDataLst>
              <p:tags r:id="rId4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6" name="cdtMasterTags_CL13 Id3086"/>
          <p:cNvCxnSpPr/>
          <p:nvPr>
            <p:custDataLst>
              <p:tags r:id="rId4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7" name="cdtMasterTags_CL14 Id3087"/>
          <p:cNvCxnSpPr/>
          <p:nvPr>
            <p:custDataLst>
              <p:tags r:id="rId43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8" name="cdtMasterTags_CL15 Id3088"/>
          <p:cNvCxnSpPr/>
          <p:nvPr>
            <p:custDataLst>
              <p:tags r:id="rId44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89" name="cdtMasterTags_CL16 Id3089"/>
          <p:cNvCxnSpPr/>
          <p:nvPr>
            <p:custDataLst>
              <p:tags r:id="rId45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0" name="cdtMasterTags_CL17 Id3090"/>
          <p:cNvCxnSpPr/>
          <p:nvPr>
            <p:custDataLst>
              <p:tags r:id="rId46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1" name="cdtMasterTags_CL18 Id3091"/>
          <p:cNvCxnSpPr/>
          <p:nvPr>
            <p:custDataLst>
              <p:tags r:id="rId47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2" name="cdtMasterTags_CL19 Id3092"/>
          <p:cNvCxnSpPr/>
          <p:nvPr>
            <p:custDataLst>
              <p:tags r:id="rId48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3" name="cdtMasterTags_CL20 Id3093"/>
          <p:cNvCxnSpPr/>
          <p:nvPr>
            <p:custDataLst>
              <p:tags r:id="rId49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4" name="cdtMasterTags_CL21 Id3094"/>
          <p:cNvCxnSpPr/>
          <p:nvPr>
            <p:custDataLst>
              <p:tags r:id="rId50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5" name="cdtMasterTags_CL22 Id3095"/>
          <p:cNvCxnSpPr/>
          <p:nvPr>
            <p:custDataLst>
              <p:tags r:id="rId51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6" name="cdtMasterTags"/>
          <p:cNvCxnSpPr/>
          <p:nvPr>
            <p:custDataLst>
              <p:tags r:id="rId52"/>
            </p:custDataLst>
          </p:nvPr>
        </p:nvCxnSpPr>
        <p:spPr bwMode="auto">
          <a:xfrm>
            <a:off x="0" y="0"/>
            <a:ext cx="0" cy="0"/>
          </a:xfrm>
          <a:prstGeom prst="lin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90" r:id="rId3"/>
    <p:sldLayoutId id="2147483674" r:id="rId4"/>
    <p:sldLayoutId id="2147483676" r:id="rId5"/>
    <p:sldLayoutId id="2147483677" r:id="rId6"/>
    <p:sldLayoutId id="2147483678" r:id="rId7"/>
    <p:sldLayoutId id="2147483679" r:id="rId8"/>
    <p:sldLayoutId id="2147483695" r:id="rId9"/>
    <p:sldLayoutId id="2147483670" r:id="rId10"/>
    <p:sldLayoutId id="2147483692" r:id="rId11"/>
    <p:sldLayoutId id="2147483696" r:id="rId12"/>
    <p:sldLayoutId id="2147483683" r:id="rId13"/>
    <p:sldLayoutId id="2147483681" r:id="rId14"/>
    <p:sldLayoutId id="2147483697" r:id="rId15"/>
    <p:sldLayoutId id="2147483691" r:id="rId16"/>
    <p:sldLayoutId id="2147483693" r:id="rId17"/>
    <p:sldLayoutId id="2147483684" r:id="rId18"/>
    <p:sldLayoutId id="2147483685" r:id="rId19"/>
    <p:sldLayoutId id="2147483694" r:id="rId20"/>
    <p:sldLayoutId id="2147483686" r:id="rId21"/>
    <p:sldLayoutId id="2147483688" r:id="rId2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dk2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ヒラギノ角ゴ Pro W3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ヒラギノ角ゴ Pro W3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ヒラギノ角ゴ Pro W3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  <a:ea typeface="ヒラギノ角ゴ Pro W3" charset="0"/>
        </a:defRPr>
      </a:lvl9pPr>
    </p:titleStyle>
    <p:bodyStyle>
      <a:lvl1pPr marL="0" indent="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Arial" pitchFamily="34" charset="0"/>
        <a:buNone/>
        <a:tabLst/>
        <a:defRPr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79388" indent="-17780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358775" indent="-17780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538163" indent="-17780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717550" indent="-17780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Char char="•"/>
        <a:tabLst/>
        <a:defRPr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1220788" indent="-188913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6pPr>
      <a:lvl7pPr marL="1677988" indent="-188913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7pPr>
      <a:lvl8pPr marL="2135188" indent="-188913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8pPr>
      <a:lvl9pPr marL="2592388" indent="-188913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1"/>
        </a:buClr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motoring.com.au/motorsport-nissan-picks-gamers-for-le-mans-49191/" TargetMode="Externa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gif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Local%20Motors/3D-printed%20cars%20by%202016.mp4" TargetMode="Externa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5.png"/><Relationship Id="rId4" Type="http://schemas.openxmlformats.org/officeDocument/2006/relationships/hyperlink" Target="Local%20Motors/The%20Local%20Motors%20Manifesto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Local%20Motors/Local%20Motors%203-D%20Printing%20Reaches%20New%20Levels.mp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png"/><Relationship Id="rId5" Type="http://schemas.openxmlformats.org/officeDocument/2006/relationships/hyperlink" Target="../Video/Local%20Motors/LM3D%20%20Safe%20Smart%20Sustainable.mp4" TargetMode="Externa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338137" y="4149090"/>
            <a:ext cx="11860212" cy="1485567"/>
          </a:xfrm>
        </p:spPr>
        <p:txBody>
          <a:bodyPr rIns="370800"/>
          <a:lstStyle/>
          <a:p>
            <a:r>
              <a:rPr lang="en-US" dirty="0" smtClean="0"/>
              <a:t>MBSE Workshop ‘16</a:t>
            </a:r>
            <a:br>
              <a:rPr lang="en-US" dirty="0" smtClean="0"/>
            </a:br>
            <a:r>
              <a:rPr lang="en-US" dirty="0" smtClean="0"/>
              <a:t>Accelerate Transformation…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8562" y="5813362"/>
            <a:ext cx="7223452" cy="861774"/>
          </a:xfrm>
          <a:prstGeom prst="rect">
            <a:avLst/>
          </a:prstGeom>
          <a:noFill/>
          <a:ln>
            <a:noFill/>
          </a:ln>
        </p:spPr>
        <p:txBody>
          <a:bodyPr wrap="none" lIns="91440" tIns="91440" rIns="91440" bIns="91440" rtlCol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 smtClean="0">
                <a:solidFill>
                  <a:schemeClr val="tx1"/>
                </a:solidFill>
              </a:rPr>
              <a:t>Sandy Friedenthal/Mark Sampson</a:t>
            </a:r>
            <a:r>
              <a:rPr lang="en-US" sz="2000" dirty="0" smtClean="0">
                <a:solidFill>
                  <a:schemeClr val="tx1"/>
                </a:solidFill>
              </a:rPr>
              <a:t>: Co-chair MBSE Initiative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 smtClean="0">
                <a:solidFill>
                  <a:schemeClr val="tx1"/>
                </a:solidFill>
              </a:rPr>
              <a:t>Troy Peterson</a:t>
            </a:r>
            <a:r>
              <a:rPr lang="en-US" sz="2000" dirty="0" smtClean="0">
                <a:solidFill>
                  <a:schemeClr val="tx1"/>
                </a:solidFill>
              </a:rPr>
              <a:t>: </a:t>
            </a:r>
            <a:r>
              <a:rPr lang="en-US" sz="2000" dirty="0" err="1" smtClean="0">
                <a:solidFill>
                  <a:schemeClr val="tx1"/>
                </a:solidFill>
              </a:rPr>
              <a:t>Asst</a:t>
            </a:r>
            <a:r>
              <a:rPr lang="en-US" sz="2000" dirty="0" smtClean="0">
                <a:solidFill>
                  <a:schemeClr val="tx1"/>
                </a:solidFill>
              </a:rPr>
              <a:t>-Director SE Transformation </a:t>
            </a:r>
          </a:p>
        </p:txBody>
      </p:sp>
    </p:spTree>
    <p:extLst>
      <p:ext uri="{BB962C8B-B14F-4D97-AF65-F5344CB8AC3E}">
        <p14:creationId xmlns:p14="http://schemas.microsoft.com/office/powerpoint/2010/main" val="3906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MBSE </a:t>
            </a:r>
            <a:br>
              <a:rPr lang="en-US" dirty="0" smtClean="0"/>
            </a:br>
            <a:r>
              <a:rPr lang="en-US" dirty="0" smtClean="0"/>
              <a:t>2007 to present… 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645" y="1136983"/>
            <a:ext cx="8025631" cy="5694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6138" y="104202"/>
            <a:ext cx="4139415" cy="2328421"/>
          </a:xfrm>
          <a:prstGeom prst="rect">
            <a:avLst/>
          </a:prstGeom>
        </p:spPr>
      </p:pic>
      <p:pic>
        <p:nvPicPr>
          <p:cNvPr id="1026" name="Picture 2" descr="PrintrBot Simple Metal 3D Printer - Black - Assemble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9175" y="4340402"/>
            <a:ext cx="3497668" cy="262505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6099175" y="2310630"/>
            <a:ext cx="5968874" cy="5282107"/>
            <a:chOff x="6099175" y="2310630"/>
            <a:chExt cx="5968874" cy="528210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7941403" y="3466091"/>
              <a:ext cx="5282107" cy="297118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9175" y="2396013"/>
              <a:ext cx="3217682" cy="18099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2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 reflecting reality…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7332" y="942680"/>
            <a:ext cx="5496408" cy="52931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854" y="2658359"/>
            <a:ext cx="4580991" cy="393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98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Opel_Insignia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89137" flipH="1">
            <a:off x="-123820" y="3159910"/>
            <a:ext cx="5096239" cy="3703785"/>
          </a:xfrm>
          <a:prstGeom prst="rect">
            <a:avLst/>
          </a:prstGeom>
        </p:spPr>
      </p:pic>
      <p:pic>
        <p:nvPicPr>
          <p:cNvPr id="161795" name="Picture 3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37512" y="2841871"/>
            <a:ext cx="5528931" cy="4256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083" name="Rectangle 3"/>
          <p:cNvSpPr>
            <a:spLocks noGrp="1" noChangeArrowheads="1"/>
          </p:cNvSpPr>
          <p:nvPr>
            <p:ph type="title"/>
          </p:nvPr>
        </p:nvSpPr>
        <p:spPr>
          <a:xfrm>
            <a:off x="66674" y="99327"/>
            <a:ext cx="8610601" cy="1036912"/>
          </a:xfrm>
        </p:spPr>
        <p:txBody>
          <a:bodyPr/>
          <a:lstStyle/>
          <a:p>
            <a:r>
              <a:rPr lang="en-US" dirty="0" smtClean="0"/>
              <a:t>Vision: </a:t>
            </a:r>
            <a:br>
              <a:rPr lang="en-US" dirty="0" smtClean="0"/>
            </a:br>
            <a:r>
              <a:rPr lang="en-US" dirty="0" smtClean="0"/>
              <a:t>Integrated MBSE…</a:t>
            </a:r>
            <a:endParaRPr lang="en-US" dirty="0"/>
          </a:p>
        </p:txBody>
      </p:sp>
      <p:sp>
        <p:nvSpPr>
          <p:cNvPr id="686084" name="AutoShape 4"/>
          <p:cNvSpPr>
            <a:spLocks noChangeArrowheads="1"/>
          </p:cNvSpPr>
          <p:nvPr/>
        </p:nvSpPr>
        <p:spPr bwMode="auto">
          <a:xfrm>
            <a:off x="1743075" y="6116639"/>
            <a:ext cx="2908300" cy="700087"/>
          </a:xfrm>
          <a:prstGeom prst="wedgeRectCallout">
            <a:avLst>
              <a:gd name="adj1" fmla="val 36480"/>
              <a:gd name="adj2" fmla="val -97360"/>
            </a:avLst>
          </a:prstGeom>
          <a:solidFill>
            <a:schemeClr val="accent6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1433" tIns="45717" rIns="91433" bIns="45717" anchor="ctr"/>
          <a:lstStyle/>
          <a:p>
            <a:pPr>
              <a:buClr>
                <a:srgbClr val="A3A3A3"/>
              </a:buClr>
              <a:buSzPct val="80000"/>
              <a:buFont typeface="Wingdings 3" pitchFamily="18" charset="2"/>
              <a:buNone/>
            </a:pPr>
            <a:r>
              <a:rPr lang="en-US" sz="1400" dirty="0">
                <a:solidFill>
                  <a:srgbClr val="000000"/>
                </a:solidFill>
              </a:rPr>
              <a:t>Minimum Turn Radius: 24 ft.</a:t>
            </a:r>
          </a:p>
          <a:p>
            <a:pPr>
              <a:buClr>
                <a:srgbClr val="A3A3A3"/>
              </a:buClr>
              <a:buSzPct val="80000"/>
              <a:buFont typeface="Wingdings 3" pitchFamily="18" charset="2"/>
              <a:buNone/>
            </a:pPr>
            <a:r>
              <a:rPr lang="en-US" sz="1400" dirty="0">
                <a:solidFill>
                  <a:srgbClr val="000000"/>
                </a:solidFill>
              </a:rPr>
              <a:t>Dry Pavement Braking Distance at 60 MPH : 110 ft. </a:t>
            </a:r>
          </a:p>
        </p:txBody>
      </p:sp>
      <p:grpSp>
        <p:nvGrpSpPr>
          <p:cNvPr id="2" name="Group 28"/>
          <p:cNvGrpSpPr/>
          <p:nvPr/>
        </p:nvGrpSpPr>
        <p:grpSpPr>
          <a:xfrm>
            <a:off x="3197225" y="420687"/>
            <a:ext cx="9550400" cy="7827963"/>
            <a:chOff x="9445479" y="481892"/>
            <a:chExt cx="9550400" cy="7827963"/>
          </a:xfrm>
        </p:grpSpPr>
        <p:sp>
          <p:nvSpPr>
            <p:cNvPr id="686087" name="AutoShape 7"/>
            <p:cNvSpPr>
              <a:spLocks noChangeArrowheads="1"/>
            </p:cNvSpPr>
            <p:nvPr/>
          </p:nvSpPr>
          <p:spPr bwMode="auto">
            <a:xfrm>
              <a:off x="13399942" y="5869867"/>
              <a:ext cx="1855788" cy="630238"/>
            </a:xfrm>
            <a:prstGeom prst="wedgeRectCallout">
              <a:avLst>
                <a:gd name="adj1" fmla="val -54875"/>
                <a:gd name="adj2" fmla="val -228588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buClr>
                  <a:srgbClr val="A3A3A3"/>
                </a:buClr>
                <a:buSzPct val="80000"/>
                <a:buFont typeface="Wingdings 3" pitchFamily="18" charset="2"/>
                <a:buNone/>
              </a:pPr>
              <a:r>
                <a:rPr lang="en-US" sz="1400" dirty="0">
                  <a:solidFill>
                    <a:srgbClr val="000000"/>
                  </a:solidFill>
                </a:rPr>
                <a:t>Automatic Cruise Control </a:t>
              </a:r>
              <a:r>
                <a:rPr lang="en-US" sz="1400" dirty="0">
                  <a:solidFill>
                    <a:srgbClr val="990000"/>
                  </a:solidFill>
                </a:rPr>
                <a:t>&lt;FAULT&gt;</a:t>
              </a:r>
            </a:p>
          </p:txBody>
        </p:sp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9445479" y="481892"/>
              <a:ext cx="9550400" cy="7827963"/>
              <a:chOff x="1137" y="0"/>
              <a:chExt cx="6016" cy="4931"/>
            </a:xfrm>
          </p:grpSpPr>
          <p:pic>
            <p:nvPicPr>
              <p:cNvPr id="686089" name="Picture 9"/>
              <p:cNvPicPr>
                <a:picLocks noChangeAspect="1" noChangeArrowheads="1"/>
              </p:cNvPicPr>
              <p:nvPr/>
            </p:nvPicPr>
            <p:blipFill>
              <a:blip r:embed="rId5" cstate="email">
                <a:clrChange>
                  <a:clrFrom>
                    <a:srgbClr val="FCFEFC"/>
                  </a:clrFrom>
                  <a:clrTo>
                    <a:srgbClr val="FCFEFC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77" y="0"/>
                <a:ext cx="5276" cy="49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686090" name="AutoShape 10"/>
              <p:cNvSpPr>
                <a:spLocks noChangeArrowheads="1"/>
              </p:cNvSpPr>
              <p:nvPr/>
            </p:nvSpPr>
            <p:spPr bwMode="auto">
              <a:xfrm>
                <a:off x="4580" y="1495"/>
                <a:ext cx="1076" cy="517"/>
              </a:xfrm>
              <a:prstGeom prst="wedgeRectCallout">
                <a:avLst>
                  <a:gd name="adj1" fmla="val -78625"/>
                  <a:gd name="adj2" fmla="val -61991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>
                  <a:buClr>
                    <a:srgbClr val="A3A3A3"/>
                  </a:buClr>
                  <a:buSzPct val="80000"/>
                  <a:buFont typeface="Wingdings 3" pitchFamily="18" charset="2"/>
                  <a:buNone/>
                </a:pPr>
                <a:r>
                  <a:rPr lang="en-US" sz="1400" dirty="0">
                    <a:solidFill>
                      <a:srgbClr val="000000"/>
                    </a:solidFill>
                  </a:rPr>
                  <a:t>Thermal/Heat </a:t>
                </a:r>
                <a:br>
                  <a:rPr lang="en-US" sz="1400" dirty="0">
                    <a:solidFill>
                      <a:srgbClr val="000000"/>
                    </a:solidFill>
                  </a:rPr>
                </a:br>
                <a:r>
                  <a:rPr lang="en-US" sz="1400" dirty="0">
                    <a:solidFill>
                      <a:srgbClr val="000000"/>
                    </a:solidFill>
                  </a:rPr>
                  <a:t>Dissipation: </a:t>
                </a:r>
                <a:r>
                  <a:rPr lang="en-US" sz="1400" b="1" dirty="0">
                    <a:solidFill>
                      <a:srgbClr val="990000"/>
                    </a:solidFill>
                  </a:rPr>
                  <a:t>780</a:t>
                </a:r>
                <a:r>
                  <a:rPr lang="en-US" sz="1400" dirty="0">
                    <a:solidFill>
                      <a:srgbClr val="FFFF00"/>
                    </a:solidFill>
                    <a:cs typeface="Arial" pitchFamily="34" charset="0"/>
                  </a:rPr>
                  <a:t>°</a:t>
                </a:r>
              </a:p>
            </p:txBody>
          </p:sp>
          <p:sp>
            <p:nvSpPr>
              <p:cNvPr id="686091" name="AutoShape 11"/>
              <p:cNvSpPr>
                <a:spLocks noChangeArrowheads="1"/>
              </p:cNvSpPr>
              <p:nvPr/>
            </p:nvSpPr>
            <p:spPr bwMode="auto">
              <a:xfrm>
                <a:off x="4104" y="2082"/>
                <a:ext cx="1169" cy="397"/>
              </a:xfrm>
              <a:prstGeom prst="wedgeRectCallout">
                <a:avLst>
                  <a:gd name="adj1" fmla="val -99185"/>
                  <a:gd name="adj2" fmla="val -19019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>
                  <a:buClr>
                    <a:srgbClr val="A3A3A3"/>
                  </a:buClr>
                  <a:buSzPct val="80000"/>
                  <a:buFont typeface="Wingdings 3" pitchFamily="18" charset="2"/>
                  <a:buNone/>
                </a:pPr>
                <a:r>
                  <a:rPr lang="en-US" sz="1400" dirty="0">
                    <a:solidFill>
                      <a:srgbClr val="000000"/>
                    </a:solidFill>
                  </a:rPr>
                  <a:t>Ergonomic/Pedal Feedback: </a:t>
                </a:r>
                <a:r>
                  <a:rPr lang="en-US" sz="1400" dirty="0">
                    <a:solidFill>
                      <a:srgbClr val="990000"/>
                    </a:solidFill>
                  </a:rPr>
                  <a:t>34 ERGS</a:t>
                </a:r>
              </a:p>
            </p:txBody>
          </p:sp>
          <p:sp>
            <p:nvSpPr>
              <p:cNvPr id="686092" name="AutoShape 12"/>
              <p:cNvSpPr>
                <a:spLocks noChangeArrowheads="1"/>
              </p:cNvSpPr>
              <p:nvPr/>
            </p:nvSpPr>
            <p:spPr bwMode="auto">
              <a:xfrm>
                <a:off x="4104" y="2598"/>
                <a:ext cx="1169" cy="397"/>
              </a:xfrm>
              <a:prstGeom prst="wedgeRectCallout">
                <a:avLst>
                  <a:gd name="adj1" fmla="val -110139"/>
                  <a:gd name="adj2" fmla="val -7216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>
                  <a:buClr>
                    <a:srgbClr val="A3A3A3"/>
                  </a:buClr>
                  <a:buSzPct val="80000"/>
                  <a:buFont typeface="Wingdings 3" pitchFamily="18" charset="2"/>
                  <a:buNone/>
                </a:pPr>
                <a:r>
                  <a:rPr lang="en-US" sz="1400" dirty="0">
                    <a:solidFill>
                      <a:srgbClr val="000000"/>
                    </a:solidFill>
                  </a:rPr>
                  <a:t>Hydraulic Pressure: </a:t>
                </a:r>
                <a:r>
                  <a:rPr lang="en-US" sz="1400" dirty="0">
                    <a:solidFill>
                      <a:srgbClr val="990000"/>
                    </a:solidFill>
                  </a:rPr>
                  <a:t>350 PSI</a:t>
                </a:r>
              </a:p>
            </p:txBody>
          </p:sp>
          <p:sp>
            <p:nvSpPr>
              <p:cNvPr id="686093" name="AutoShape 13"/>
              <p:cNvSpPr>
                <a:spLocks noChangeArrowheads="1"/>
              </p:cNvSpPr>
              <p:nvPr/>
            </p:nvSpPr>
            <p:spPr bwMode="auto">
              <a:xfrm>
                <a:off x="2774" y="3111"/>
                <a:ext cx="846" cy="272"/>
              </a:xfrm>
              <a:prstGeom prst="wedgeRectCallout">
                <a:avLst>
                  <a:gd name="adj1" fmla="val -51417"/>
                  <a:gd name="adj2" fmla="val -42500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>
                  <a:buClr>
                    <a:srgbClr val="A3A3A3"/>
                  </a:buClr>
                  <a:buSzPct val="80000"/>
                  <a:buFont typeface="Wingdings 3" pitchFamily="18" charset="2"/>
                  <a:buNone/>
                </a:pPr>
                <a:r>
                  <a:rPr lang="en-US" sz="1400" dirty="0">
                    <a:solidFill>
                      <a:srgbClr val="000000"/>
                    </a:solidFill>
                  </a:rPr>
                  <a:t>Sensor MTBF:</a:t>
                </a:r>
                <a:br>
                  <a:rPr lang="en-US" sz="1400" dirty="0">
                    <a:solidFill>
                      <a:srgbClr val="000000"/>
                    </a:solidFill>
                  </a:rPr>
                </a:br>
                <a:r>
                  <a:rPr lang="en-US" sz="1400" dirty="0">
                    <a:solidFill>
                      <a:srgbClr val="990000"/>
                    </a:solidFill>
                  </a:rPr>
                  <a:t>3000 hrs</a:t>
                </a:r>
              </a:p>
            </p:txBody>
          </p:sp>
          <p:sp>
            <p:nvSpPr>
              <p:cNvPr id="686094" name="AutoShape 14"/>
              <p:cNvSpPr>
                <a:spLocks noChangeArrowheads="1"/>
              </p:cNvSpPr>
              <p:nvPr/>
            </p:nvSpPr>
            <p:spPr bwMode="auto">
              <a:xfrm>
                <a:off x="1137" y="990"/>
                <a:ext cx="846" cy="272"/>
              </a:xfrm>
              <a:prstGeom prst="wedgeRectCallout">
                <a:avLst>
                  <a:gd name="adj1" fmla="val 91255"/>
                  <a:gd name="adj2" fmla="val 90074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>
                  <a:buClr>
                    <a:srgbClr val="A3A3A3"/>
                  </a:buClr>
                  <a:buSzPct val="80000"/>
                  <a:buFont typeface="Wingdings 3" pitchFamily="18" charset="2"/>
                  <a:buNone/>
                </a:pPr>
                <a:r>
                  <a:rPr lang="en-US" sz="1400" dirty="0">
                    <a:solidFill>
                      <a:srgbClr val="000000"/>
                    </a:solidFill>
                  </a:rPr>
                  <a:t>Power Rating:</a:t>
                </a:r>
                <a:br>
                  <a:rPr lang="en-US" sz="1400" dirty="0">
                    <a:solidFill>
                      <a:srgbClr val="000000"/>
                    </a:solidFill>
                  </a:rPr>
                </a:br>
                <a:r>
                  <a:rPr lang="en-US" sz="1400" dirty="0">
                    <a:solidFill>
                      <a:srgbClr val="990000"/>
                    </a:solidFill>
                  </a:rPr>
                  <a:t>18 Amps</a:t>
                </a:r>
              </a:p>
            </p:txBody>
          </p:sp>
          <p:sp>
            <p:nvSpPr>
              <p:cNvPr id="686095" name="AutoShape 15"/>
              <p:cNvSpPr>
                <a:spLocks noChangeArrowheads="1"/>
              </p:cNvSpPr>
              <p:nvPr/>
            </p:nvSpPr>
            <p:spPr bwMode="auto">
              <a:xfrm>
                <a:off x="2847" y="566"/>
                <a:ext cx="942" cy="424"/>
              </a:xfrm>
              <a:prstGeom prst="wedgeRectCallout">
                <a:avLst>
                  <a:gd name="adj1" fmla="val -48088"/>
                  <a:gd name="adj2" fmla="val 129718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>
                  <a:buClr>
                    <a:srgbClr val="A3A3A3"/>
                  </a:buClr>
                  <a:buSzPct val="80000"/>
                  <a:buFont typeface="Wingdings 3" pitchFamily="18" charset="2"/>
                  <a:buNone/>
                </a:pPr>
                <a:r>
                  <a:rPr lang="en-US" sz="1400" dirty="0">
                    <a:solidFill>
                      <a:srgbClr val="000000"/>
                    </a:solidFill>
                  </a:rPr>
                  <a:t>Hydraulic Fluid: </a:t>
                </a:r>
                <a:r>
                  <a:rPr lang="en-US" sz="1400" dirty="0">
                    <a:solidFill>
                      <a:srgbClr val="990000"/>
                    </a:solidFill>
                  </a:rPr>
                  <a:t>SAE 1340 not-compliant</a:t>
                </a:r>
                <a:r>
                  <a:rPr lang="en-US" sz="1200" dirty="0">
                    <a:solidFill>
                      <a:srgbClr val="990000"/>
                    </a:solidFill>
                  </a:rPr>
                  <a:t> </a:t>
                </a:r>
              </a:p>
            </p:txBody>
          </p:sp>
        </p:grpSp>
      </p:grpSp>
      <p:pic>
        <p:nvPicPr>
          <p:cNvPr id="686096" name="Picture 16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040204"/>
              </a:clrFrom>
              <a:clrTo>
                <a:srgbClr val="04020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7177" y="1054100"/>
            <a:ext cx="3605213" cy="2832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86097" name="Picture 17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2726" y="1581150"/>
            <a:ext cx="3697288" cy="2673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86098" name="Picture 18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8075" y="2781300"/>
            <a:ext cx="4438650" cy="3328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1746250" y="6110288"/>
            <a:ext cx="2884488" cy="747712"/>
            <a:chOff x="198" y="3688"/>
            <a:chExt cx="1877" cy="441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686100" name="AutoShape 20"/>
            <p:cNvSpPr>
              <a:spLocks noChangeArrowheads="1"/>
            </p:cNvSpPr>
            <p:nvPr/>
          </p:nvSpPr>
          <p:spPr bwMode="auto">
            <a:xfrm>
              <a:off x="198" y="3688"/>
              <a:ext cx="1877" cy="441"/>
            </a:xfrm>
            <a:prstGeom prst="wedgeRectCallout">
              <a:avLst>
                <a:gd name="adj1" fmla="val 36997"/>
                <a:gd name="adj2" fmla="val -95872"/>
              </a:avLst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buClr>
                  <a:srgbClr val="A3A3A3"/>
                </a:buClr>
                <a:buSzPct val="80000"/>
                <a:buFont typeface="Wingdings 3" pitchFamily="18" charset="2"/>
                <a:buNone/>
              </a:pPr>
              <a:r>
                <a:rPr lang="en-US" sz="1400" dirty="0">
                  <a:solidFill>
                    <a:srgbClr val="000000"/>
                  </a:solidFill>
                </a:rPr>
                <a:t>Minimum Turn Radius: 24 ft.</a:t>
              </a:r>
            </a:p>
            <a:p>
              <a:pPr>
                <a:buClr>
                  <a:srgbClr val="A3A3A3"/>
                </a:buClr>
                <a:buSzPct val="80000"/>
                <a:buFont typeface="Wingdings 3" pitchFamily="18" charset="2"/>
                <a:buNone/>
              </a:pPr>
              <a:r>
                <a:rPr lang="en-US" sz="1400" dirty="0">
                  <a:solidFill>
                    <a:srgbClr val="000000"/>
                  </a:solidFill>
                </a:rPr>
                <a:t>Dry Pavement Braking Distance   at 60 MPH : 110 ft. 90 ft</a:t>
              </a:r>
            </a:p>
          </p:txBody>
        </p:sp>
        <p:sp>
          <p:nvSpPr>
            <p:cNvPr id="686101" name="Line 21"/>
            <p:cNvSpPr>
              <a:spLocks noChangeShapeType="1"/>
            </p:cNvSpPr>
            <p:nvPr/>
          </p:nvSpPr>
          <p:spPr bwMode="auto">
            <a:xfrm>
              <a:off x="915" y="4033"/>
              <a:ext cx="214" cy="0"/>
            </a:xfrm>
            <a:prstGeom prst="line">
              <a:avLst/>
            </a:prstGeom>
            <a:grpFill/>
            <a:ln w="2857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pic>
        <p:nvPicPr>
          <p:cNvPr id="686102" name="Picture 2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6217" y="2154238"/>
            <a:ext cx="3962400" cy="2146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136196" name="Picture 4" descr="http://images.google.com/url?source=imgres&amp;ct=img&amp;q=http://www.irs.gov/publications/images/10686k04.gif&amp;usg=AFQjCNFfH9lpJZpgFSmZmspOLl9tIxRUbQ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78914" y="3711808"/>
            <a:ext cx="2679700" cy="2926884"/>
          </a:xfrm>
          <a:prstGeom prst="rect">
            <a:avLst/>
          </a:prstGeom>
          <a:noFill/>
        </p:spPr>
      </p:pic>
      <p:pic>
        <p:nvPicPr>
          <p:cNvPr id="686103" name="Picture 23"/>
          <p:cNvPicPr>
            <a:picLocks noGrp="1" noChangeAspect="1" noChangeArrowheads="1"/>
          </p:cNvPicPr>
          <p:nvPr>
            <p:ph idx="1"/>
          </p:nvPr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8748" y="1017971"/>
            <a:ext cx="3622675" cy="1931987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8913774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86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86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6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6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86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86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86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86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86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86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08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Model-Based Systems Engineering…</a:t>
            </a:r>
            <a:br>
              <a:rPr lang="en-US" dirty="0" smtClean="0"/>
            </a:br>
            <a:r>
              <a:rPr lang="en-US" dirty="0" smtClean="0"/>
              <a:t>Adoption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6932" y="2223580"/>
            <a:ext cx="4752975" cy="4752975"/>
          </a:xfrm>
        </p:spPr>
      </p:pic>
      <p:sp>
        <p:nvSpPr>
          <p:cNvPr id="2" name="TextBox 1"/>
          <p:cNvSpPr txBox="1"/>
          <p:nvPr/>
        </p:nvSpPr>
        <p:spPr>
          <a:xfrm>
            <a:off x="480767" y="2130458"/>
            <a:ext cx="4034759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dirty="0" smtClean="0">
                <a:solidFill>
                  <a:schemeClr val="tx1"/>
                </a:solidFill>
              </a:rPr>
              <a:t>Curmudgeon: Noun </a:t>
            </a:r>
          </a:p>
          <a:p>
            <a:pPr marL="457200" indent="-457200">
              <a:lnSpc>
                <a:spcPct val="110000"/>
              </a:lnSpc>
              <a:spcBef>
                <a:spcPts val="0"/>
              </a:spcBef>
              <a:buAutoNum type="arabicPeriod"/>
            </a:pPr>
            <a:r>
              <a:rPr lang="en-US" sz="2000" dirty="0" smtClean="0">
                <a:solidFill>
                  <a:schemeClr val="tx1"/>
                </a:solidFill>
              </a:rPr>
              <a:t>a bad-tempered or surly person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dirty="0" smtClean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0425" y="1484012"/>
            <a:ext cx="2857500" cy="2857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4194" y="4093703"/>
            <a:ext cx="2592618" cy="2219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6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Jogging vs being chased by a bear…</a:t>
            </a:r>
            <a:br>
              <a:rPr lang="en-US" dirty="0" smtClean="0"/>
            </a:br>
            <a:r>
              <a:rPr lang="en-US" dirty="0" smtClean="0"/>
              <a:t>Local Motors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5000 ft</a:t>
            </a:r>
            <a:r>
              <a:rPr lang="en-US" baseline="30000" dirty="0" smtClean="0"/>
              <a:t>2</a:t>
            </a:r>
            <a:r>
              <a:rPr lang="en-US" dirty="0" smtClean="0"/>
              <a:t> factory vs </a:t>
            </a:r>
            <a:r>
              <a:rPr lang="en-US" dirty="0"/>
              <a:t>millions ft</a:t>
            </a:r>
            <a:r>
              <a:rPr lang="en-US" baseline="30000" dirty="0"/>
              <a:t>2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Thousands of factories worldwide  </a:t>
            </a:r>
          </a:p>
          <a:p>
            <a:r>
              <a:rPr lang="en-US" dirty="0" smtClean="0"/>
              <a:t>1 day build vs 10k hours </a:t>
            </a:r>
          </a:p>
          <a:p>
            <a:r>
              <a:rPr lang="en-US" dirty="0" smtClean="0"/>
              <a:t>Crowd sourced  </a:t>
            </a:r>
          </a:p>
          <a:p>
            <a:endParaRPr lang="en-US" dirty="0" smtClean="0"/>
          </a:p>
        </p:txBody>
      </p:sp>
      <p:pic>
        <p:nvPicPr>
          <p:cNvPr id="8" name="Picture 7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51830"/>
            <a:ext cx="7295740" cy="3849339"/>
          </a:xfrm>
          <a:prstGeom prst="rect">
            <a:avLst/>
          </a:prstGeom>
        </p:spPr>
      </p:pic>
      <p:pic>
        <p:nvPicPr>
          <p:cNvPr id="5" name="Picture 4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7925" y="1125835"/>
            <a:ext cx="6904577" cy="354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09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Motors…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1415" y="1172950"/>
            <a:ext cx="8162925" cy="4248150"/>
          </a:xfrm>
          <a:prstGeom prst="rect">
            <a:avLst/>
          </a:prstGeom>
        </p:spPr>
      </p:pic>
      <p:pic>
        <p:nvPicPr>
          <p:cNvPr id="5" name="Picture 4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638" y="3789362"/>
            <a:ext cx="497205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79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CUSTOMER" val="Siemens_I_2013_16x9"/>
  <p:tag name="CDT_CUSTOMER_NAME" val="Siemens AG, Industry Sector"/>
  <p:tag name="CDT_VERSION" val="4.1.2.0"/>
  <p:tag name="CDT_CREATORVERSION" val="4.1.2.0"/>
  <p:tag name="CDT_TEMPLATEVERSION" val="2.0.0"/>
  <p:tag name="CDT_LANGUAGE" val="1033"/>
  <p:tag name="CDT_FONTSET" val="Ari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PROT" val="3"/>
  <p:tag name="CDT_PROT_TOP" val="0"/>
  <p:tag name="CDT_PROT_LEFT" val="0"/>
  <p:tag name="CDT_PROT_WIDTH" val="960,5"/>
  <p:tag name="CDT_PROT_HEIGHT" val="99,87504"/>
  <p:tag name="CDT_DELETE_ONEVENT_NEWPRES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DELETE_ONEVENT_NEWPRES" val="False"/>
  <p:tag name="CDT_PROT" val="2"/>
  <p:tag name="CDT_PROT_TOP" val="0"/>
  <p:tag name="CDT_PROT_LEFT" val="0"/>
  <p:tag name="CDT_PROT_WIDTH" val="960,5"/>
  <p:tag name="CDT_PROT_HEIGHT" val="99,8750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5"/>
  <p:tag name="CDT_TARGETSHAPE_NEW" val="8"/>
  <p:tag name="CDT_PROT" val="3"/>
  <p:tag name="CDT_PROT_TOP" val="519,5"/>
  <p:tag name="CDT_PROT_LEFT" val="0"/>
  <p:tag name="CDT_PROT_WIDTH" val="309,6244"/>
  <p:tag name="CDT_PROT_HEIGHT" val="20,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5"/>
  <p:tag name="CDT_TARGETSHAPE_NEW" val="7"/>
  <p:tag name="CDT_PROT" val="3"/>
  <p:tag name="CDT_PROT_TOP" val="519,5"/>
  <p:tag name="CDT_PROT_LEFT" val="0"/>
  <p:tag name="CDT_PROT_WIDTH" val="138,9988"/>
  <p:tag name="CDT_PROT_HEIGHT" val="20,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326,7-960,5"/>
  <p:tag name="CDT_MASTERSHAPE2" val="11:0-0-326,7-960,5"/>
  <p:tag name="CDT_MASTERSHAPE3" val="57350:326,7-26,62496-68,50504-933,8749"/>
  <p:tag name="CDT_MASTERSHAPE4" val="57351:295,7487-26,62496-30,95134-933,8749"/>
  <p:tag name="CDT_MASTERSHAPE5" val="12:0-480,25-0,1250394-0,1250394"/>
  <p:tag name="CDT_MASTERSHAPE6" val="13:0-49,37504-76,20732-136,063"/>
  <p:tag name="CDT_MASTERSHAPE7" val="14:485,5-0-34-960,5"/>
  <p:tag name="CDT_MASTERSHAPE8" val="10:485,5-695,75-34-264,7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6:0-0-406,08-960,5"/>
  <p:tag name="CDT_MASTERSHAPE2" val="13:0-0-406,08-960,5"/>
  <p:tag name="CDT_MASTERSHAPE3" val="57350:337,575-26,62496-68,50504-933,8749"/>
  <p:tag name="CDT_MASTERSHAPE4" val="57351:406,08-26,62496-30,95134-933,8749"/>
  <p:tag name="CDT_MASTERSHAPE5" val="11:0-480,25-0,1250394-0,1250394"/>
  <p:tag name="CDT_MASTERSHAPE6" val="14:0-49,37504-76,20732-136,063"/>
  <p:tag name="CDT_MASTERSHAPE7" val="15:485,5-0-34-960,5"/>
  <p:tag name="CDT_MASTERSHAPE8" val="12:485,5-695,75-34-264,7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6:0-0-540-960,5"/>
  <p:tag name="CDT_MASTERSHAPE2" val="14:0-0-540-960,5"/>
  <p:tag name="CDT_MASTERSHAPE3" val="57350:190,6199-26,62496-99,70441-933,8749"/>
  <p:tag name="CDT_MASTERSHAPE4" val="11:0-480,25-0,1250394-0,1250394"/>
  <p:tag name="CDT_MASTERSHAPE5" val="12:0-49,37504-76,20732-136,063"/>
  <p:tag name="CDT_MASTERSHAPE6" val="15:485,5-0-34-960,5"/>
  <p:tag name="CDT_MASTERSHAPE7" val="57351:190,62-26,62504-30,95134-933,8749"/>
  <p:tag name="CDT_MASTERSHAPE8" val="13:485,5-695,75-34-264,7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6:0-0-540-960,5"/>
  <p:tag name="CDT_MASTERSHAPE2" val="14:0-0-540-960,5"/>
  <p:tag name="CDT_MASTERSHAPE3" val="57350:235,2668-26,62496-99,70441-933,8749"/>
  <p:tag name="CDT_MASTERSHAPE4" val="11:0-480,25-0,1250394-0,1250394"/>
  <p:tag name="CDT_MASTERSHAPE5" val="13:0-49,37504-76,20732-136,063"/>
  <p:tag name="CDT_MASTERSHAPE6" val="15:485,5-0-34-960,5"/>
  <p:tag name="CDT_MASTERSHAPE7" val="57351:304-26,62504-30,95134-933,8749"/>
  <p:tag name="CDT_MASTERSHAPE8" val="12:485,5-695,75-34-264,7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7:0-0-326,75-960,5"/>
  <p:tag name="CDT_MASTERSHAPE2" val="57350:326,7-26,62504-68,50504-933,8749"/>
  <p:tag name="CDT_MASTERSHAPE3" val="57351:295,7487-26,62504-30,95134-933,8749"/>
  <p:tag name="CDT_MASTERSHAPE4" val="6:0-480,25-0,1250394-0,1250394"/>
  <p:tag name="CDT_MASTERSHAPE5" val="8:0-809,1249-63,37504-113,37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7:0-0-406,5005-960,5"/>
  <p:tag name="CDT_MASTERSHAPE2" val="57350:337,575-26,62504-68,50504-933,8749"/>
  <p:tag name="CDT_MASTERSHAPE3" val="57351:406,08-26,62504-30,95134-933,8749"/>
  <p:tag name="CDT_MASTERSHAPE4" val="6:0-480,25-0,1250394-0,1250394"/>
  <p:tag name="CDT_MASTERSHAPE5" val="9:0-809,1249-63,37504-113,37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5:111,25-366,85-374,25-593,65"/>
  <p:tag name="CDT_MASTERSHAPE2" val="13:111,25-366,8501-374,25-593,6499"/>
  <p:tag name="CDT_MASTERSHAPE3" val="2:0-0-99,87504-960,5"/>
  <p:tag name="CDT_MASTERSHAPE4" val="11:111,25-0-374,25-355,5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13:111,25-49,37504-374,25-306,1349"/>
  <p:tag name="CDT_MASTERSHAPE3" val="5:111,25-366,85-374,25-593,6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646,374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532,913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430,875"/>
  <p:tag name="CDT_MASTERSHAPE3" val="4:111,25-491,625-374,25-430,87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283,5"/>
  <p:tag name="CDT_MASTERSHAPE3" val="13:111,25-344,125-374,25-283,4646"/>
  <p:tag name="CDT_MASTERSHAPE4" val="12:111,25-639,0355-374,25-283,464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01-49,37504-181,375-430,875"/>
  <p:tag name="CDT_MASTERSHAPE3" val="4:111,25-491,625-181,375-430,875"/>
  <p:tag name="CDT_MASTERSHAPE4" val="5:304-49,37504-181,5-430,875"/>
  <p:tag name="CDT_MASTERSHAPE5" val="6:304-491,625-181,5-430,87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5:111,25-820,4528-374,25-102,047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646,3749"/>
  <p:tag name="CDT_MASTERSHAPE3" val="5:111,25-820,4528-374,25-102,047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532,9134"/>
  <p:tag name="CDT_MASTERSHAPE3" val="6:111,25-820,4528-374,25-102,047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317,4803"/>
  <p:tag name="CDT_MASTERSHAPE3" val="13:111,25-378,2697-374,25-317,4803"/>
  <p:tag name="CDT_MASTERSHAPE4" val="6:111,25-820,4528-374,25-102,047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-49,37504-374,25-204,0945"/>
  <p:tag name="CDT_MASTERSHAPE3" val="13:111,25-264,7559-374,25-215,4941"/>
  <p:tag name="CDT_MASTERSHAPE4" val="12:111,25-491,625-374,25-204,125"/>
  <p:tag name="CDT_MASTERSHAPE5" val="7:111,25-820,4528-374,25-102,047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01-49,37504-181,375-646,3749"/>
  <p:tag name="CDT_MASTERSHAPE3" val="13:304-49,37504-181,5-646,3749"/>
  <p:tag name="CDT_MASTERSHAPE4" val="6:111,25-820,4528-374,25-102,047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2:0-0-99,87504-960,5"/>
  <p:tag name="CDT_MASTERSHAPE2" val="3:111,2501-49,37504-181,375-317,4803"/>
  <p:tag name="CDT_MASTERSHAPE3" val="13:111,25-378,2696-181,375-317,4803"/>
  <p:tag name="CDT_MASTERSHAPE4" val="12:304-49,37504-181,5-317,4803"/>
  <p:tag name="CDT_MASTERSHAPE5" val="15:304-378,2697-181,5-317,4803"/>
  <p:tag name="CDT_MASTERSHAPE6" val="10:111,25-820,4528-374,25-102,047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3"/>
  <p:tag name="CDT_PROT_TOP" val="0"/>
  <p:tag name="CDT_PROT_LEFT" val="0"/>
  <p:tag name="CDT_PROT_WIDTH" val="0"/>
  <p:tag name="CDT_PROT_HEIGHT" val="0"/>
  <p:tag name="CDT_LINEUNVISIBLE" val="True"/>
  <p:tag name="CDT_LINEFIXED" val="True"/>
  <p:tag name="CDT_DESIGN_NAME" val="Siemens 2013 – 16:9"/>
  <p:tag name="CDT_MASTERSHAPE1" val="15:0-0-99,87504-960,5"/>
  <p:tag name="CDT_MASTERSHAPE2" val="3078:0-0-99,87504-960,5"/>
  <p:tag name="CDT_MASTERSHAPE3" val="3079:111,25-49,37504-374,25-646,3749"/>
  <p:tag name="CDT_MASTERSHAPE4" val="10:0-809,1142-63,50622-113,3858"/>
  <p:tag name="CDT_MASTERSHAPE5" val="16:485,5-0-34-960,5"/>
  <p:tag name="CDT_MASTERSHAPE6" val="17:519,5-0-20,5-309,6244"/>
  <p:tag name="CDT_MASTERSHAPE7" val="18:519,5-0-20,5-138,9988"/>
  <p:tag name="CDT_MASTERSHAPE8" val="19:519,5-298,2492-20,5-662,2507"/>
  <p:tag name="CDT_MASTERSHAPE9" val="20:0-480,25-0,1250394-0,1250394"/>
  <p:tag name="CDT_MASTERSHAPE10" val="3072:0-0-0-0"/>
  <p:tag name="CDT_MASTERSHAPE11" val="3073:0-0-0-0"/>
  <p:tag name="CDT_MASTERSHAPE12" val="3074:0-0-0-0"/>
  <p:tag name="CDT_MASTERSHAPE13" val="3075:0-0-0-0"/>
  <p:tag name="CDT_MASTERSHAPE14" val="3076:0-0-0-0"/>
  <p:tag name="CDT_MASTERSHAPE15" val="3077:0-0-0-0"/>
  <p:tag name="CDT_MASTERSHAPE16" val="3080:0-0-0-0"/>
  <p:tag name="CDT_MASTERSHAPE17" val="3081:0-0-0-0"/>
  <p:tag name="CDT_MASTERSHAPE18" val="3082:0-0-0-0"/>
  <p:tag name="CDT_MASTERSHAPE19" val="3083:0-0-0-0"/>
  <p:tag name="CDT_MASTERSHAPE20" val="3084:0-0-0-0"/>
  <p:tag name="CDT_MASTERSHAPE21" val="3085:0-0-0-0"/>
  <p:tag name="CDT_MASTERSHAPE22" val="3086:0-0-0-0"/>
  <p:tag name="CDT_MASTERSHAPE23" val="3087:0-0-0-0"/>
  <p:tag name="CDT_MASTERSHAPE24" val="3088:0-0-0-0"/>
  <p:tag name="CDT_MASTERSHAPE25" val="3089:0-0-0-0"/>
  <p:tag name="CDT_MASTERSHAPE26" val="3090:0-0-0-0"/>
  <p:tag name="CDT_MASTERSHAPE27" val="3091:0-0-0-0"/>
  <p:tag name="CDT_MASTERSHAPE28" val="3092:0-0-0-0"/>
  <p:tag name="CDT_MASTERSHAPE29" val="3093:0-0-0-0"/>
  <p:tag name="CDT_MASTERSHAPE30" val="3094:0-0-0-0"/>
  <p:tag name="CDT_MASTERSHAPE31" val="3095:0-0-0-0"/>
  <p:tag name="CDT_MASTERSHAPE32" val="3096:0-0-0-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7"/>
  <p:tag name="CDT_COLFF_NEW" val="17"/>
  <p:tag name="CDT_EXTCOL" val="True"/>
  <p:tag name="CDT_COLTX_NEW" val="18"/>
  <p:tag name="CDT_TARGETSHAPE_NEW" val="3"/>
  <p:tag name="CDT_PROT" val="5"/>
  <p:tag name="CDT_PROT_TOP" val="326,7"/>
  <p:tag name="CDT_PROT_LEFT" val="26,62496"/>
  <p:tag name="CDT_PROT_WIDTH" val="933,8749"/>
  <p:tag name="CDT_PROT_HEIGHT" val="68,50504"/>
  <p:tag name="CDT_DELETE_ONEVENT_NEWPRES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DELETE_ONEVENT_NEWPRES" val="False"/>
  <p:tag name="CDT_PROT" val="2"/>
  <p:tag name="CDT_PROT_TOP" val="295,7487"/>
  <p:tag name="CDT_PROT_LEFT" val="26,62496"/>
  <p:tag name="CDT_PROT_WIDTH" val="933,8749"/>
  <p:tag name="CDT_PROT_HEIGHT" val="30,9513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PROT" val="3"/>
  <p:tag name="CDT_PROT_TOP" val="0"/>
  <p:tag name="CDT_PROT_LEFT" val="49,37504"/>
  <p:tag name="CDT_PROT_WIDTH" val="136,063"/>
  <p:tag name="CDT_PROT_HEIGHT" val="76,2073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4"/>
  <p:tag name="CDT_TARGETSHAPE_NEW" val="1"/>
  <p:tag name="CDT_PROT" val="3"/>
  <p:tag name="CDT_PROT_TOP" val="485,5"/>
  <p:tag name="CDT_PROT_LEFT" val="0"/>
  <p:tag name="CDT_PROT_WIDTH" val="960,5"/>
  <p:tag name="CDT_PROT_HEIGHT" val="3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5"/>
  <p:tag name="CDT_TARGETSHAPE_NEW" val="4"/>
  <p:tag name="CDT_PROT" val="3"/>
  <p:tag name="CDT_PROT_TOP" val="485,5"/>
  <p:tag name="CDT_PROT_LEFT" val="695,75"/>
  <p:tag name="CDT_PROT_WIDTH" val="264,75"/>
  <p:tag name="CDT_PROT_HEIGHT" val="3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EXTCOL" val="True"/>
  <p:tag name="CDT_COLFF_NEW" val="21"/>
  <p:tag name="CDT_PROT" val="3"/>
  <p:tag name="CDT_PROT_TOP" val="0"/>
  <p:tag name="CDT_PROT_LEFT" val="0"/>
  <p:tag name="CDT_PROT_WIDTH" val="960,5"/>
  <p:tag name="CDT_PROT_HEIGHT" val="406,0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DUMMYPICTURE" val="True"/>
  <p:tag name="CDT_FILLFIXED" val="True"/>
  <p:tag name="CDT_LINEFIXED" val="True"/>
  <p:tag name="CDT_FILLUNVISIBLE" val="False"/>
  <p:tag name="CDT_LINEUNVISIBLE" val="True"/>
  <p:tag name="CDT_AUTODIALOG" val="2"/>
  <p:tag name="CDT_TARGETSHAPE_NEW" val="14"/>
  <p:tag name="CDT_PROT" val="3"/>
  <p:tag name="CDT_PROT_TOP" val="0"/>
  <p:tag name="CDT_PROT_LEFT" val="0"/>
  <p:tag name="CDT_PROT_WIDTH" val="960,5"/>
  <p:tag name="CDT_PROT_HEIGHT" val="406,08"/>
  <p:tag name="CDT_DELETE_ONEVENT_NEWPRES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337,575"/>
  <p:tag name="CDT_PROT_LEFT" val="26,62496"/>
  <p:tag name="CDT_PROT_WIDTH" val="933,8749"/>
  <p:tag name="CDT_PROT_HEIGHT" val="68,50504"/>
  <p:tag name="CDT_DELETE_ONEVENT_NEWPRES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7"/>
  <p:tag name="CDT_COLFF_NEW" val="17"/>
  <p:tag name="CDT_EXTCOL" val="True"/>
  <p:tag name="CDT_COLTX_NEW" val="18"/>
  <p:tag name="CDT_DELETE_ONEVENT_NEWPRES" val="False"/>
  <p:tag name="CDT_PROT" val="2"/>
  <p:tag name="CDT_PROT_TOP" val="406,08"/>
  <p:tag name="CDT_PROT_LEFT" val="26,62496"/>
  <p:tag name="CDT_PROT_WIDTH" val="933,8749"/>
  <p:tag name="CDT_PROT_HEIGHT" val="30,9513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PROT" val="3"/>
  <p:tag name="CDT_PROT_TOP" val="0"/>
  <p:tag name="CDT_PROT_LEFT" val="49,37504"/>
  <p:tag name="CDT_PROT_WIDTH" val="136,063"/>
  <p:tag name="CDT_PROT_HEIGHT" val="76,2073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4"/>
  <p:tag name="CDT_TARGETSHAPE_NEW" val="1"/>
  <p:tag name="CDT_PROT" val="3"/>
  <p:tag name="CDT_PROT_TOP" val="485,5"/>
  <p:tag name="CDT_PROT_LEFT" val="0"/>
  <p:tag name="CDT_PROT_WIDTH" val="960,5"/>
  <p:tag name="CDT_PROT_HEIGHT" val="3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5"/>
  <p:tag name="CDT_TARGETSHAPE_NEW" val="4"/>
  <p:tag name="CDT_PROT" val="3"/>
  <p:tag name="CDT_PROT_TOP" val="485,5"/>
  <p:tag name="CDT_PROT_LEFT" val="695,75"/>
  <p:tag name="CDT_PROT_WIDTH" val="264,75"/>
  <p:tag name="CDT_PROT_HEIGHT" val="3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EXTCOL" val="True"/>
  <p:tag name="CDT_COLFF_NEW" val="21"/>
  <p:tag name="CDT_PROT" val="3"/>
  <p:tag name="CDT_PROT_TOP" val="0"/>
  <p:tag name="CDT_PROT_LEFT" val="0"/>
  <p:tag name="CDT_PROT_WIDTH" val="960,5"/>
  <p:tag name="CDT_PROT_HEIGHT" val="54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DUMMYPICTURE" val="True"/>
  <p:tag name="CDT_FILLUNVISIBLE" val="False"/>
  <p:tag name="CDT_LINEUNVISIBLE" val="True"/>
  <p:tag name="CDT_AUTODIALOG" val="2"/>
  <p:tag name="CDT_TARGETSHAPE_NEW" val="14"/>
  <p:tag name="CDT_PROT" val="3"/>
  <p:tag name="CDT_PROT_TOP" val="0"/>
  <p:tag name="CDT_PROT_LEFT" val="0"/>
  <p:tag name="CDT_PROT_WIDTH" val="960,5"/>
  <p:tag name="CDT_PROT_HEIGHT" val="540"/>
  <p:tag name="CDT_DELETE_ONEVENT_NEWPRES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FILLUNVISIBLE" val="False"/>
  <p:tag name="CDT_COLBF_NEW" val="19"/>
  <p:tag name="CDT_COLFF_NEW" val="19"/>
  <p:tag name="CDT_EXTCOL" val="True"/>
  <p:tag name="CDT_COLTX_NEW" val="20"/>
  <p:tag name="CDT_TARGETSHAPE_NEW" val="3"/>
  <p:tag name="CDT_PROT" val="5"/>
  <p:tag name="CDT_PROT_TOP" val="190,6199"/>
  <p:tag name="CDT_PROT_LEFT" val="26,62496"/>
  <p:tag name="CDT_PROT_WIDTH" val="933,8749"/>
  <p:tag name="CDT_PROT_HEIGHT" val="99,70441"/>
  <p:tag name="CDT_DELETE_ONEVENT_NEWPRES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PROT" val="3"/>
  <p:tag name="CDT_PROT_TOP" val="0"/>
  <p:tag name="CDT_PROT_LEFT" val="49,37504"/>
  <p:tag name="CDT_PROT_WIDTH" val="136,063"/>
  <p:tag name="CDT_PROT_HEIGHT" val="76,2073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3"/>
  <p:tag name="CDT_TARGETSHAPE_NEW" val="1"/>
  <p:tag name="CDT_PROT" val="3"/>
  <p:tag name="CDT_PROT_TOP" val="485,5"/>
  <p:tag name="CDT_PROT_LEFT" val="0"/>
  <p:tag name="CDT_PROT_WIDTH" val="960,5"/>
  <p:tag name="CDT_PROT_HEIGHT" val="3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EXTCOL" val="True"/>
  <p:tag name="CDT_COLTX_NEW" val="20"/>
  <p:tag name="CDT_DELETE_ONEVENT_NEWPRES" val="False"/>
  <p:tag name="CDT_PROT" val="2"/>
  <p:tag name="CDT_PROT_TOP" val="190,62"/>
  <p:tag name="CDT_PROT_LEFT" val="26,62504"/>
  <p:tag name="CDT_PROT_WIDTH" val="933,8749"/>
  <p:tag name="CDT_PROT_HEIGHT" val="30,9513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5"/>
  <p:tag name="CDT_TARGETSHAPE_NEW" val="4"/>
  <p:tag name="CDT_PROT" val="3"/>
  <p:tag name="CDT_PROT_TOP" val="485,5"/>
  <p:tag name="CDT_PROT_LEFT" val="695,75"/>
  <p:tag name="CDT_PROT_WIDTH" val="264,75"/>
  <p:tag name="CDT_PROT_HEIGHT" val="3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TARGETSHAPE_NEW" val="3"/>
  <p:tag name="CDT_PROT" val="4"/>
  <p:tag name="CDT_PROT_TOP" val="235,2668"/>
  <p:tag name="CDT_PROT_LEFT" val="26,62496"/>
  <p:tag name="CDT_PROT_WIDTH" val="933,8749"/>
  <p:tag name="CDT_PROT_HEIGHT" val="99,70441"/>
  <p:tag name="CDT_DELETE_ONEVENT_NEWPRES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PROT" val="3"/>
  <p:tag name="CDT_PROT_TOP" val="0"/>
  <p:tag name="CDT_PROT_LEFT" val="49,37504"/>
  <p:tag name="CDT_PROT_WIDTH" val="136,063"/>
  <p:tag name="CDT_PROT_HEIGHT" val="76,2073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1"/>
  <p:tag name="CDT_FILLFIXED" val="True"/>
  <p:tag name="CDT_LINEFIXED" val="True"/>
  <p:tag name="CDT_FILLUNVISIBLE" val="True"/>
  <p:tag name="CDT_LINEUNVISIBLE" val="True"/>
  <p:tag name="CDT_EXTCOL" val="True"/>
  <p:tag name="CDT_COLTX_NEW" val="23"/>
  <p:tag name="CDT_TARGETSHAPE_NEW" val="1"/>
  <p:tag name="CDT_PROT" val="3"/>
  <p:tag name="CDT_PROT_TOP" val="485,5"/>
  <p:tag name="CDT_PROT_LEFT" val="0"/>
  <p:tag name="CDT_PROT_WIDTH" val="960,5"/>
  <p:tag name="CDT_PROT_HEIGHT" val="3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EXTCOL" val="True"/>
  <p:tag name="CDT_COLTX_NEW" val="20"/>
  <p:tag name="CDT_DELETE_ONEVENT_NEWPRES" val="False"/>
  <p:tag name="CDT_PROT" val="2"/>
  <p:tag name="CDT_PROT_TOP" val="304"/>
  <p:tag name="CDT_PROT_LEFT" val="26,62504"/>
  <p:tag name="CDT_PROT_WIDTH" val="933,8749"/>
  <p:tag name="CDT_PROT_HEIGHT" val="30,9513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5"/>
  <p:tag name="CDT_TARGETSHAPE_NEW" val="4"/>
  <p:tag name="CDT_PROT" val="3"/>
  <p:tag name="CDT_PROT_TOP" val="485,5"/>
  <p:tag name="CDT_PROT_LEFT" val="695,75"/>
  <p:tag name="CDT_PROT_WIDTH" val="264,75"/>
  <p:tag name="CDT_PROT_HEIGHT" val="3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7"/>
  <p:tag name="CDT_COLFF_NEW" val="17"/>
  <p:tag name="CDT_EXTCOL" val="True"/>
  <p:tag name="CDT_COLTX_NEW" val="18"/>
  <p:tag name="CDT_PROT" val="5"/>
  <p:tag name="CDT_PROT_TOP" val="326,7"/>
  <p:tag name="CDT_PROT_LEFT" val="26,62504"/>
  <p:tag name="CDT_PROT_WIDTH" val="933,8749"/>
  <p:tag name="CDT_PROT_HEIGHT" val="68,50504"/>
  <p:tag name="CDT_DELETE_ONEVENT_NEWPRES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DELETE_ONEVENT_NEWPRES" val="False"/>
  <p:tag name="CDT_PROT" val="2"/>
  <p:tag name="CDT_PROT_TOP" val="295,7487"/>
  <p:tag name="CDT_PROT_LEFT" val="26,62504"/>
  <p:tag name="CDT_PROT_WIDTH" val="933,8749"/>
  <p:tag name="CDT_PROT_HEIGHT" val="30,9513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PROT" val="3"/>
  <p:tag name="CDT_PROT_TOP" val="0"/>
  <p:tag name="CDT_PROT_LEFT" val="809,1249"/>
  <p:tag name="CDT_PROT_WIDTH" val="113,375"/>
  <p:tag name="CDT_PROT_HEIGHT" val="63,3750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EXTCOL" val="True"/>
  <p:tag name="CDT_COLFF_NEW" val="21"/>
  <p:tag name="CDT_PROT" val="3"/>
  <p:tag name="CDT_PROT_TOP" val="0"/>
  <p:tag name="CDT_PROT_LEFT" val="0"/>
  <p:tag name="CDT_PROT_WIDTH" val="960,5"/>
  <p:tag name="CDT_PROT_HEIGHT" val="406,500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9"/>
  <p:tag name="CDT_COLFF_NEW" val="19"/>
  <p:tag name="CDT_EXTCOL" val="True"/>
  <p:tag name="CDT_COLTX_NEW" val="20"/>
  <p:tag name="CDT_PROT" val="4"/>
  <p:tag name="CDT_PROT_TOP" val="337,575"/>
  <p:tag name="CDT_PROT_LEFT" val="26,62504"/>
  <p:tag name="CDT_PROT_WIDTH" val="933,8749"/>
  <p:tag name="CDT_PROT_HEIGHT" val="68,50504"/>
  <p:tag name="CDT_DELETE_ONEVENT_NEWPRES" val="Fals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17"/>
  <p:tag name="CDT_COLFF_NEW" val="17"/>
  <p:tag name="CDT_EXTCOL" val="True"/>
  <p:tag name="CDT_COLTX_NEW" val="18"/>
  <p:tag name="CDT_DELETE_ONEVENT_NEWPRES" val="False"/>
  <p:tag name="CDT_PROT" val="2"/>
  <p:tag name="CDT_PROT_TOP" val="406,08"/>
  <p:tag name="CDT_PROT_LEFT" val="26,62504"/>
  <p:tag name="CDT_PROT_WIDTH" val="933,8749"/>
  <p:tag name="CDT_PROT_HEIGHT" val="30,9513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1"/>
  <p:tag name="CDT_EXTCOL" val="True"/>
  <p:tag name="CDT_COLTX_NEW" val="26"/>
  <p:tag name="CDT_TARGETSHAPE_NEW" val="2"/>
  <p:tag name="CDT_PROT" val="3"/>
  <p:tag name="CDT_PROT_TOP" val="0"/>
  <p:tag name="CDT_PROT_LEFT" val="480,25"/>
  <p:tag name="CDT_PROT_WIDTH" val="0,1250394"/>
  <p:tag name="CDT_PROT_HEIGHT" val="0,1250394"/>
  <p:tag name="CDT_DELETE_ONEVENT_NEWPRES" val="Fals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PROT" val="3"/>
  <p:tag name="CDT_PROT_TOP" val="0"/>
  <p:tag name="CDT_PROT_LEFT" val="809,1249"/>
  <p:tag name="CDT_PROT_WIDTH" val="113,375"/>
  <p:tag name="CDT_PROT_HEIGHT" val="63,3750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COLFF_NEW" val="21"/>
  <p:tag name="CDT_EXTCOL" val="True"/>
  <p:tag name="CDT_COLTX_NEW" val="22"/>
  <p:tag name="CDT_PROT" val="3"/>
  <p:tag name="CDT_PROT_TOP" val="111,25"/>
  <p:tag name="CDT_PROT_LEFT" val="366,85"/>
  <p:tag name="CDT_PROT_WIDTH" val="593,65"/>
  <p:tag name="CDT_PROT_HEIGHT" val="374,25"/>
  <p:tag name="CDT_DELETE_ONEVENT_NEWPRES" val="Fals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COLFF_NEW" val="21"/>
  <p:tag name="CDT_EXTCOL" val="True"/>
  <p:tag name="CDT_COLTX_NEW" val="22"/>
  <p:tag name="CDT_TARGETSHAPE_NEW" val="20"/>
  <p:tag name="CDT_DELETE_ONEVENT_NEWPRES" val="False"/>
  <p:tag name="CDT_PROT" val="2"/>
  <p:tag name="CDT_PROT_TOP" val="111,25"/>
  <p:tag name="CDT_PROT_LEFT" val="366,8501"/>
  <p:tag name="CDT_PROT_WIDTH" val="593,6499"/>
  <p:tag name="CDT_PROT_HEIGHT" val="374,2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AUTODIALOG" val="2"/>
  <p:tag name="CDT_TARGETSHAPE_NEW" val="13"/>
  <p:tag name="CDT_DELETE_ONEVENT_NEWPRES" val="False"/>
  <p:tag name="CDT_PROT" val="2"/>
  <p:tag name="CDT_PROT_TOP" val="111,25"/>
  <p:tag name="CDT_PROT_LEFT" val="0"/>
  <p:tag name="CDT_PROT_WIDTH" val="355,51"/>
  <p:tag name="CDT_PROT_HEIGHT" val="374,2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306,1349"/>
  <p:tag name="CDT_PROT_HEIGHT" val="374,2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COLFF_NEW" val="21"/>
  <p:tag name="CDT_EXTCOL" val="True"/>
  <p:tag name="CDT_COLTX_NEW" val="22"/>
  <p:tag name="CDT_DELETE_ONEVENT_NEWPRES" val="False"/>
  <p:tag name="CDT_PROT" val="2"/>
  <p:tag name="CDT_PROT_TOP" val="111,25"/>
  <p:tag name="CDT_PROT_LEFT" val="366,85"/>
  <p:tag name="CDT_PROT_WIDTH" val="593,65"/>
  <p:tag name="CDT_PROT_HEIGHT" val="374,2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532,9134"/>
  <p:tag name="CDT_PROT_HEIGHT" val="374,2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430,875"/>
  <p:tag name="CDT_PROT_HEIGHT" val="374,2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1,625"/>
  <p:tag name="CDT_PROT_WIDTH" val="430,875"/>
  <p:tag name="CDT_PROT_HEIGHT" val="374,25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9,37504"/>
  <p:tag name="CDT_PROT_WIDTH" val="646,3749"/>
  <p:tag name="CDT_PROT_HEIGHT" val="181,37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,37504"/>
  <p:tag name="CDT_PROT_WIDTH" val="646,3749"/>
  <p:tag name="CDT_PROT_HEIGHT" val="181,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283,5"/>
  <p:tag name="CDT_PROT_HEIGHT" val="374,2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344,125"/>
  <p:tag name="CDT_PROT_WIDTH" val="283,4646"/>
  <p:tag name="CDT_PROT_HEIGHT" val="374,2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639,0355"/>
  <p:tag name="CDT_PROT_WIDTH" val="283,4646"/>
  <p:tag name="CDT_PROT_HEIGHT" val="374,2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9,37504"/>
  <p:tag name="CDT_PROT_WIDTH" val="430,875"/>
  <p:tag name="CDT_PROT_HEIGHT" val="181,375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1,625"/>
  <p:tag name="CDT_PROT_WIDTH" val="430,875"/>
  <p:tag name="CDT_PROT_HEIGHT" val="181,375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,37504"/>
  <p:tag name="CDT_PROT_WIDTH" val="430,875"/>
  <p:tag name="CDT_PROT_HEIGHT" val="181,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1,625"/>
  <p:tag name="CDT_PROT_WIDTH" val="430,875"/>
  <p:tag name="CDT_PROT_HEIGHT" val="181,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646,3749"/>
  <p:tag name="CDT_PROT_HEIGHT" val="374,2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532,9134"/>
  <p:tag name="CDT_PROT_HEIGHT" val="374,25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317,4803"/>
  <p:tag name="CDT_PROT_HEIGHT" val="374,25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378,2697"/>
  <p:tag name="CDT_PROT_WIDTH" val="317,4803"/>
  <p:tag name="CDT_PROT_HEIGHT" val="374,25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,37504"/>
  <p:tag name="CDT_PROT_WIDTH" val="204,0945"/>
  <p:tag name="CDT_PROT_HEIGHT" val="374,2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264,7559"/>
  <p:tag name="CDT_PROT_WIDTH" val="215,4941"/>
  <p:tag name="CDT_PROT_HEIGHT" val="374,25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491,625"/>
  <p:tag name="CDT_PROT_WIDTH" val="204,125"/>
  <p:tag name="CDT_PROT_HEIGHT" val="374,25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9,37504"/>
  <p:tag name="CDT_PROT_WIDTH" val="646,3749"/>
  <p:tag name="CDT_PROT_HEIGHT" val="181,37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,37504"/>
  <p:tag name="CDT_PROT_WIDTH" val="646,3749"/>
  <p:tag name="CDT_PROT_HEIGHT" val="181,5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0"/>
  <p:tag name="CDT_PROT_LEFT" val="0"/>
  <p:tag name="CDT_PROT_WIDTH" val="960,5"/>
  <p:tag name="CDT_PROT_HEIGHT" val="99,87504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01"/>
  <p:tag name="CDT_PROT_LEFT" val="49,37504"/>
  <p:tag name="CDT_PROT_WIDTH" val="317,4803"/>
  <p:tag name="CDT_PROT_HEIGHT" val="181,375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111,25"/>
  <p:tag name="CDT_PROT_LEFT" val="378,2696"/>
  <p:tag name="CDT_PROT_WIDTH" val="317,4803"/>
  <p:tag name="CDT_PROT_HEIGHT" val="181,37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49,37504"/>
  <p:tag name="CDT_PROT_WIDTH" val="317,4803"/>
  <p:tag name="CDT_PROT_HEIGHT" val="181,5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PROT" val="2"/>
  <p:tag name="CDT_PROT_TOP" val="304"/>
  <p:tag name="CDT_PROT_LEFT" val="378,2697"/>
  <p:tag name="CDT_PROT_WIDTH" val="317,4803"/>
  <p:tag name="CDT_PROT_HEIGHT" val="181,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AUTODIALOG" val="3"/>
  <p:tag name="CDT_TARGETSHAPE_NEW" val="6"/>
  <p:tag name="CDT_PROT" val="2"/>
  <p:tag name="CDT_PROT_TOP" val="111,25"/>
  <p:tag name="CDT_PROT_LEFT" val="820,4528"/>
  <p:tag name="CDT_PROT_WIDTH" val="102,0472"/>
  <p:tag name="CDT_PROT_HEIGHT" val="374,25"/>
</p:tagLst>
</file>

<file path=ppt/theme/theme1.xml><?xml version="1.0" encoding="utf-8"?>
<a:theme xmlns:a="http://schemas.openxmlformats.org/drawingml/2006/main" name="blank">
  <a:themeElements>
    <a:clrScheme name="Siemens AG">
      <a:dk1>
        <a:srgbClr val="000000"/>
      </a:dk1>
      <a:lt1>
        <a:srgbClr val="FFFFFF"/>
      </a:lt1>
      <a:dk2>
        <a:srgbClr val="000000"/>
      </a:dk2>
      <a:lt2>
        <a:srgbClr val="ADBECB"/>
      </a:lt2>
      <a:accent1>
        <a:srgbClr val="879BAA"/>
      </a:accent1>
      <a:accent2>
        <a:srgbClr val="BECDD7"/>
      </a:accent2>
      <a:accent3>
        <a:srgbClr val="EB780A"/>
      </a:accent3>
      <a:accent4>
        <a:srgbClr val="641946"/>
      </a:accent4>
      <a:accent5>
        <a:srgbClr val="006487"/>
      </a:accent5>
      <a:accent6>
        <a:srgbClr val="647D2D"/>
      </a:accent6>
      <a:hlink>
        <a:srgbClr val="EB780A"/>
      </a:hlink>
      <a:folHlink>
        <a:srgbClr val="641946"/>
      </a:folHlink>
    </a:clrScheme>
    <a:fontScheme name="Siemens PPT 2007 DEU">
      <a:majorFont>
        <a:latin typeface=""/>
        <a:ea typeface="ＭＳ Ｐゴシック"/>
        <a:cs typeface=""/>
      </a:majorFont>
      <a:minorFont>
        <a:latin typeface="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wrap="square" lIns="108000" tIns="54000" rIns="108000" bIns="54000" numCol="1" spcCol="72000" rtlCol="0" anchor="ctr">
        <a:noAutofit/>
      </a:bodyPr>
      <a:lstStyle>
        <a:defPPr algn="ctr">
          <a:lnSpc>
            <a:spcPct val="110000"/>
          </a:lnSpc>
          <a:spcBef>
            <a:spcPct val="0"/>
          </a:spcBef>
          <a:buFont typeface="Wingdings" charset="0"/>
          <a:buNone/>
          <a:defRPr sz="1800" b="1" dirty="0" err="1" smtClean="0">
            <a:solidFill>
              <a:schemeClr val="tx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 W3" charset="0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110000"/>
          </a:lnSpc>
          <a:spcBef>
            <a:spcPts val="0"/>
          </a:spcBef>
          <a:defRPr sz="1200" dirty="0" err="1" smtClean="0">
            <a:solidFill>
              <a:schemeClr val="tx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item1.xml><?xml version="1.0" encoding="utf-8"?>
<p4ppTags>
  <Name>One object (large)</Name>
  <PpLayout>16</PpLayout>
  <Index>10</Index>
</p4ppTags>
</file>

<file path=customXml/item2.xml><?xml version="1.0" encoding="utf-8"?>
<p4ppTags>
  <Name>Title (big bar down)</Name>
  <PpLayout>1</PpLayout>
  <Index>1</Index>
</p4ppTags>
</file>

<file path=customXml/item3.xml><?xml version="1.0" encoding="utf-8"?>
<p4ppTags>
  <Name>Image + Index/Contact</Name>
  <PpLayout>32</PpLayout>
  <Index>7</Index>
</p4ppTags>
</file>

<file path=customXml/item4.xml><?xml version="1.0" encoding="utf-8"?>
<p4ppTags>
  <Name>Four objects + Navigation</Name>
  <PpLayout>32</PpLayout>
  <Index>22</Index>
</p4ppTags>
</file>

<file path=customXml/item5.xml><?xml version="1.0" encoding="utf-8"?>
<p4ppTags>
  <Name>Title fullscreen (big bar down)</Name>
  <PpLayout>1</PpLayout>
  <Index>3</Index>
</p4ppTags>
</file>

<file path=customXml/item6.xml><?xml version="1.0" encoding="utf-8"?>
<p4ppTags>
  <Name>One object (small)</Name>
  <PpLayout>16</PpLayout>
  <Index>11</Index>
</p4ppTags>
</file>

<file path=customXml/item7.xml><?xml version="1.0" encoding="utf-8"?>
<p4ppTags>
  <Name>Free Content</Name>
  <PpLayout>11</PpLayout>
  <Index>9</Index>
</p4ppTags>
</file>

<file path=customXml/item8.xml><?xml version="1.0" encoding="utf-8"?>
<p4ppTags>
  <Name>Two columns</Name>
  <PpLayout>29</PpLayout>
  <Index>12</Index>
</p4ppTags>
</file>

<file path=customXml/item9.xml><?xml version="1.0" encoding="utf-8"?>
<p4ppTags>
  <Name>Two rows</Name>
  <PpLayout>32</PpLayout>
  <Index>13</Index>
</p4ppTags>
</file>

<file path=customXml/item10.xml><?xml version="1.0" encoding="utf-8"?>
<p4ppTags>
  <Name>One object (small) + Navigation</Name>
  <PpLayout>32</PpLayout>
  <Index>18</Index>
</p4ppTags>
</file>

<file path=customXml/item11.xml><?xml version="1.0" encoding="utf-8"?>
<p4ppTags>
  <Name>Chapter title (big bar down)</Name>
  <PpLayout>1</PpLayout>
  <Index>5</Index>
</p4ppTags>
</file>

<file path=customXml/item12.xml><?xml version="1.0" encoding="utf-8"?>
<p4ppTags>
  <Name>Title (big bar up)</Name>
  <PpLayout>1</PpLayout>
  <Index>2</Index>
</p4ppTags>
</file>

<file path=customXml/item13.xml><?xml version="1.0" encoding="utf-8"?>
<p4ppTags>
  <Name>Two columns + Navigation</Name>
  <PpLayout>32</PpLayout>
  <Index>19</Index>
</p4ppTags>
</file>

<file path=customXml/item14.xml><?xml version="1.0" encoding="utf-8"?>
<p4ppTags>
  <Name>Three columns + Navigation</Name>
  <PpLayout>32</PpLayout>
  <Index>20</Index>
</p4ppTags>
</file>

<file path=customXml/item15.xml><?xml version="1.0" encoding="utf-8"?>
<p4ppTags>
  <Name>Chapter title (big bar up)</Name>
  <PpLayout>1</PpLayout>
  <Index>6</Index>
</p4ppTags>
</file>

<file path=customXml/item16.xml><?xml version="1.0" encoding="utf-8"?>
<p4ppTags>
  <Name>Free Content + Navigation</Name>
  <PpLayout>32</PpLayout>
  <Index>16</Index>
</p4ppTags>
</file>

<file path=customXml/item17.xml><?xml version="1.0" encoding="utf-8"?>
<p4ppTags>
  <Name>Title fullscreen (big bar up)</Name>
  <PpLayout>1</PpLayout>
  <Index>4</Index>
</p4ppTags>
</file>

<file path=customXml/item18.xml><?xml version="1.0" encoding="utf-8"?>
<p4ppTags>
  <Name>Four objects</Name>
  <PpLayout>24</PpLayout>
  <Index>15</Index>
</p4ppTags>
</file>

<file path=customXml/item19.xml><?xml version="1.0" encoding="utf-8"?>
<p4ppTags>
  <Name>One object (large) + Navigation</Name>
  <PpLayout>32</PpLayout>
  <Index>17</Index>
</p4ppTags>
</file>

<file path=customXml/item20.xml><?xml version="1.0" encoding="utf-8"?>
<p4ppTags>
  <Name>Two rows + Navigation</Name>
  <PpLayout>32</PpLayout>
  <Index>21</Index>
</p4ppTags>
</file>

<file path=customXml/item21.xml><?xml version="1.0" encoding="utf-8"?>
<p4ppTags/>
</file>

<file path=customXml/item22.xml><?xml version="1.0" encoding="utf-8"?>
<p4ppTags>
  <Name>Text + Index</Name>
  <PpLayout>32</PpLayout>
  <Index>8</Index>
</p4ppTags>
</file>

<file path=customXml/item23.xml><?xml version="1.0" encoding="utf-8"?>
<p4ppTags>
  <Name>Three columns</Name>
  <PpLayout>32</PpLayout>
  <Index>14</Index>
</p4ppTags>
</file>

<file path=customXml/itemProps1.xml><?xml version="1.0" encoding="utf-8"?>
<ds:datastoreItem xmlns:ds="http://schemas.openxmlformats.org/officeDocument/2006/customXml" ds:itemID="{80661B8B-A327-44F9-823B-4D9EE0B3EC78}">
  <ds:schemaRefs/>
</ds:datastoreItem>
</file>

<file path=customXml/itemProps2.xml><?xml version="1.0" encoding="utf-8"?>
<ds:datastoreItem xmlns:ds="http://schemas.openxmlformats.org/officeDocument/2006/customXml" ds:itemID="{127E6BAF-936F-4264-ABFD-08FF377322FF}">
  <ds:schemaRefs/>
</ds:datastoreItem>
</file>

<file path=customXml/itemProps3.xml><?xml version="1.0" encoding="utf-8"?>
<ds:datastoreItem xmlns:ds="http://schemas.openxmlformats.org/officeDocument/2006/customXml" ds:itemID="{17E2436E-C9A9-41F0-BD4E-B0231726090B}">
  <ds:schemaRefs/>
</ds:datastoreItem>
</file>

<file path=customXml/itemProps4.xml><?xml version="1.0" encoding="utf-8"?>
<ds:datastoreItem xmlns:ds="http://schemas.openxmlformats.org/officeDocument/2006/customXml" ds:itemID="{EAB520BC-C6EC-457E-8AB5-55DB67C86858}">
  <ds:schemaRefs/>
</ds:datastoreItem>
</file>

<file path=customXml/itemProps5.xml><?xml version="1.0" encoding="utf-8"?>
<ds:datastoreItem xmlns:ds="http://schemas.openxmlformats.org/officeDocument/2006/customXml" ds:itemID="{ACF78F0D-713B-46D3-8FAD-6E70E92EC862}">
  <ds:schemaRefs/>
</ds:datastoreItem>
</file>

<file path=customXml/itemProps6.xml><?xml version="1.0" encoding="utf-8"?>
<ds:datastoreItem xmlns:ds="http://schemas.openxmlformats.org/officeDocument/2006/customXml" ds:itemID="{1618AA06-B22E-4D19-9680-0D7830426729}">
  <ds:schemaRefs/>
</ds:datastoreItem>
</file>

<file path=customXml/itemProps7.xml><?xml version="1.0" encoding="utf-8"?>
<ds:datastoreItem xmlns:ds="http://schemas.openxmlformats.org/officeDocument/2006/customXml" ds:itemID="{D8097D0C-BE3E-4AEC-9593-65CFCCB19297}">
  <ds:schemaRefs/>
</ds:datastoreItem>
</file>

<file path=customXml/itemProps8.xml><?xml version="1.0" encoding="utf-8"?>
<ds:datastoreItem xmlns:ds="http://schemas.openxmlformats.org/officeDocument/2006/customXml" ds:itemID="{1666F4C2-68F5-4840-A44A-1A646C0925A1}">
  <ds:schemaRefs/>
</ds:datastoreItem>
</file>

<file path=customXml/itemProps9.xml><?xml version="1.0" encoding="utf-8"?>
<ds:datastoreItem xmlns:ds="http://schemas.openxmlformats.org/officeDocument/2006/customXml" ds:itemID="{38AB8DE4-FD9B-4166-BEC3-3F1753596133}">
  <ds:schemaRefs/>
</ds:datastoreItem>
</file>

<file path=customXml/itemProps10.xml><?xml version="1.0" encoding="utf-8"?>
<ds:datastoreItem xmlns:ds="http://schemas.openxmlformats.org/officeDocument/2006/customXml" ds:itemID="{D9FE249F-833E-4CF0-BECB-552D01D7DC9E}">
  <ds:schemaRefs/>
</ds:datastoreItem>
</file>

<file path=customXml/itemProps11.xml><?xml version="1.0" encoding="utf-8"?>
<ds:datastoreItem xmlns:ds="http://schemas.openxmlformats.org/officeDocument/2006/customXml" ds:itemID="{AB7EE923-C3FC-4B3A-A4A4-5156CA0884C8}">
  <ds:schemaRefs/>
</ds:datastoreItem>
</file>

<file path=customXml/itemProps12.xml><?xml version="1.0" encoding="utf-8"?>
<ds:datastoreItem xmlns:ds="http://schemas.openxmlformats.org/officeDocument/2006/customXml" ds:itemID="{B893464B-AF76-49EA-968D-6744BB7C6C36}">
  <ds:schemaRefs/>
</ds:datastoreItem>
</file>

<file path=customXml/itemProps13.xml><?xml version="1.0" encoding="utf-8"?>
<ds:datastoreItem xmlns:ds="http://schemas.openxmlformats.org/officeDocument/2006/customXml" ds:itemID="{D7BABA95-BFFE-422B-8591-3271669EEA88}">
  <ds:schemaRefs/>
</ds:datastoreItem>
</file>

<file path=customXml/itemProps14.xml><?xml version="1.0" encoding="utf-8"?>
<ds:datastoreItem xmlns:ds="http://schemas.openxmlformats.org/officeDocument/2006/customXml" ds:itemID="{85D77EE6-52B7-48BE-9EDB-748F1EBB53DE}">
  <ds:schemaRefs/>
</ds:datastoreItem>
</file>

<file path=customXml/itemProps15.xml><?xml version="1.0" encoding="utf-8"?>
<ds:datastoreItem xmlns:ds="http://schemas.openxmlformats.org/officeDocument/2006/customXml" ds:itemID="{F0D32D62-F16D-41E9-A11D-FC8705C261B2}">
  <ds:schemaRefs/>
</ds:datastoreItem>
</file>

<file path=customXml/itemProps16.xml><?xml version="1.0" encoding="utf-8"?>
<ds:datastoreItem xmlns:ds="http://schemas.openxmlformats.org/officeDocument/2006/customXml" ds:itemID="{7CC5F709-E74B-4E5F-A728-923D5062EBEF}">
  <ds:schemaRefs/>
</ds:datastoreItem>
</file>

<file path=customXml/itemProps17.xml><?xml version="1.0" encoding="utf-8"?>
<ds:datastoreItem xmlns:ds="http://schemas.openxmlformats.org/officeDocument/2006/customXml" ds:itemID="{5BC22A60-C0AD-4D52-8959-760F0772AFDD}">
  <ds:schemaRefs/>
</ds:datastoreItem>
</file>

<file path=customXml/itemProps18.xml><?xml version="1.0" encoding="utf-8"?>
<ds:datastoreItem xmlns:ds="http://schemas.openxmlformats.org/officeDocument/2006/customXml" ds:itemID="{1581BFFB-B4CE-47A8-BE77-DC1339B1E5A7}">
  <ds:schemaRefs/>
</ds:datastoreItem>
</file>

<file path=customXml/itemProps19.xml><?xml version="1.0" encoding="utf-8"?>
<ds:datastoreItem xmlns:ds="http://schemas.openxmlformats.org/officeDocument/2006/customXml" ds:itemID="{B27F640E-84DF-4F97-BC70-D045F1E6594F}">
  <ds:schemaRefs/>
</ds:datastoreItem>
</file>

<file path=customXml/itemProps20.xml><?xml version="1.0" encoding="utf-8"?>
<ds:datastoreItem xmlns:ds="http://schemas.openxmlformats.org/officeDocument/2006/customXml" ds:itemID="{6C79E4F8-DCFB-483C-880A-AEEC6AAFC838}">
  <ds:schemaRefs/>
</ds:datastoreItem>
</file>

<file path=customXml/itemProps21.xml><?xml version="1.0" encoding="utf-8"?>
<ds:datastoreItem xmlns:ds="http://schemas.openxmlformats.org/officeDocument/2006/customXml" ds:itemID="{572FBA73-6DBF-45DA-8282-9342320CFAB0}">
  <ds:schemaRefs/>
</ds:datastoreItem>
</file>

<file path=customXml/itemProps22.xml><?xml version="1.0" encoding="utf-8"?>
<ds:datastoreItem xmlns:ds="http://schemas.openxmlformats.org/officeDocument/2006/customXml" ds:itemID="{7E35FEDB-1F0E-4D67-A313-4AC59C26FF29}">
  <ds:schemaRefs/>
</ds:datastoreItem>
</file>

<file path=customXml/itemProps23.xml><?xml version="1.0" encoding="utf-8"?>
<ds:datastoreItem xmlns:ds="http://schemas.openxmlformats.org/officeDocument/2006/customXml" ds:itemID="{15CF3461-70D1-4B54-AFAB-DAFDA0A238CD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195984</TotalTime>
  <Words>332</Words>
  <Application>Microsoft Office PowerPoint</Application>
  <PresentationFormat>Custom</PresentationFormat>
  <Paragraphs>46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ＭＳ Ｐゴシック</vt:lpstr>
      <vt:lpstr>Arial</vt:lpstr>
      <vt:lpstr>Siemens Sans</vt:lpstr>
      <vt:lpstr>Wingdings</vt:lpstr>
      <vt:lpstr>Wingdings 3</vt:lpstr>
      <vt:lpstr>ヒラギノ角ゴ Pro W3</vt:lpstr>
      <vt:lpstr>blank</vt:lpstr>
      <vt:lpstr>MBSE Workshop ‘16 Accelerate Transformation…</vt:lpstr>
      <vt:lpstr>MBSE  2007 to present… </vt:lpstr>
      <vt:lpstr>Models reflecting reality… </vt:lpstr>
      <vt:lpstr>Vision:  Integrated MBSE…</vt:lpstr>
      <vt:lpstr>Model-Based Systems Engineering… Adoption </vt:lpstr>
      <vt:lpstr>Jogging vs being chased by a bear… Local Motors</vt:lpstr>
      <vt:lpstr>Local Motors… </vt:lpstr>
    </vt:vector>
  </TitlesOfParts>
  <Company>Siemens PLM Software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R. Wickers</dc:creator>
  <cp:lastModifiedBy>Sampson, Mark</cp:lastModifiedBy>
  <cp:revision>425</cp:revision>
  <cp:lastPrinted>2015-10-17T23:39:48Z</cp:lastPrinted>
  <dcterms:created xsi:type="dcterms:W3CDTF">2015-05-15T20:34:16Z</dcterms:created>
  <dcterms:modified xsi:type="dcterms:W3CDTF">2016-01-31T23:14:34Z</dcterms:modified>
  <dc:language>English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  <property fmtid="{D5CDD505-2E9C-101B-9397-08002B2CF9AE}" pid="3" name="Release date">
    <vt:lpwstr>June 2013</vt:lpwstr>
  </property>
  <property fmtid="{D5CDD505-2E9C-101B-9397-08002B2CF9AE}" pid="4" name="Office version">
    <vt:lpwstr>2007/2010</vt:lpwstr>
  </property>
  <property fmtid="{D5CDD505-2E9C-101B-9397-08002B2CF9AE}" pid="5" name="Release version">
    <vt:lpwstr>2.0.1</vt:lpwstr>
  </property>
</Properties>
</file>