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83" r:id="rId15"/>
    <p:sldId id="278" r:id="rId16"/>
    <p:sldId id="281" r:id="rId17"/>
    <p:sldId id="279" r:id="rId18"/>
    <p:sldId id="280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10/5/2011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10/5/2011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Financial Industry Business Ontology (FIBO)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October </a:t>
            </a:r>
            <a:r>
              <a:rPr lang="en-US" dirty="0">
                <a:solidFill>
                  <a:srgbClr val="898989"/>
                </a:solidFill>
              </a:rPr>
              <a:t>5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</a:t>
            </a:r>
            <a:r>
              <a:rPr lang="en-US" dirty="0" smtClean="0">
                <a:solidFill>
                  <a:srgbClr val="898989"/>
                </a:solidFill>
              </a:rPr>
              <a:t>2011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Technical Modeling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Metamodel decisions complete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Decision on OWL Annotation Properties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Tests on transformation of those base classes that need to change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See “Migration”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Hope to automate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Co-ordinate with Shared Semantics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metadata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Making a start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Will do Business Entities initially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Actions on the model itself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To co-ordinate with changes in Shared Semantics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 of metadata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changes to existing (provenance) metadata. 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Expect to do a “Big bang” conversion of the model content when the migration process is fully determined and documented. 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Will do parallel migration tests ahead of that time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Big Bang should be after changes engendered by Shared Semantics (Mid level ontology)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Additional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Developed for 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Provenance (existing and new terms)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To do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Change management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Contextual extraction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Existing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Archetype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Synonym</a:t>
            </a:r>
          </a:p>
          <a:p>
            <a:pPr lvl="2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Deprecate</a:t>
            </a:r>
            <a:r>
              <a:rPr lang="en-US" sz="18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in favor of DC or SKOS term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Semantic Web Standards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Dublin Core, SKOS, ISO 1087/SBVR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to be adopted</a:t>
            </a:r>
          </a:p>
          <a:p>
            <a:pPr lvl="1"/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Per OMG recommendations</a:t>
            </a:r>
            <a:endParaRPr lang="en-US" sz="2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Metadata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Defined most of the meta terms we need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To be finalized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Defined how to capture these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Will be in OWL Annotation Properties</a:t>
            </a:r>
            <a:endParaRPr lang="en-US" sz="40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Decisions on how to render OWL Annotation Properties in the ODM sub-set we will use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UML Association Class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To be finalized – one on one sessions required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Standards</a:t>
            </a:r>
            <a:r>
              <a:rPr lang="en-US" b="1" baseline="0" dirty="0" smtClean="0"/>
              <a:t> News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 20022</a:t>
            </a:r>
          </a:p>
          <a:p>
            <a:pPr lvl="1"/>
            <a:r>
              <a:rPr lang="en-US" dirty="0" smtClean="0"/>
              <a:t>Working</a:t>
            </a:r>
            <a:r>
              <a:rPr lang="en-US" baseline="0" dirty="0" smtClean="0"/>
              <a:t> Group 5</a:t>
            </a:r>
          </a:p>
          <a:p>
            <a:pPr lvl="2"/>
            <a:r>
              <a:rPr lang="en-US" baseline="0" dirty="0" smtClean="0"/>
              <a:t>We have representation on that group</a:t>
            </a:r>
          </a:p>
          <a:p>
            <a:pPr lvl="2"/>
            <a:r>
              <a:rPr lang="en-US" dirty="0" smtClean="0"/>
              <a:t>Looking at what would make a semantics layer</a:t>
            </a:r>
          </a:p>
          <a:p>
            <a:pPr lvl="2"/>
            <a:r>
              <a:rPr lang="en-US" dirty="0" smtClean="0"/>
              <a:t>FIBO</a:t>
            </a:r>
            <a:r>
              <a:rPr lang="en-US" baseline="0" dirty="0" smtClean="0"/>
              <a:t> a possible candidate</a:t>
            </a:r>
          </a:p>
          <a:p>
            <a:pPr lvl="2"/>
            <a:r>
              <a:rPr lang="en-US" baseline="0" dirty="0" smtClean="0"/>
              <a:t>Semantics initiative in ISO 20022 Business Model (Registration Authority initiative) also applicable</a:t>
            </a:r>
          </a:p>
          <a:p>
            <a:pPr lvl="0"/>
            <a:r>
              <a:rPr lang="en-US" baseline="0" dirty="0" smtClean="0"/>
              <a:t>WG5 “Challenge”</a:t>
            </a:r>
          </a:p>
          <a:p>
            <a:pPr lvl="2"/>
            <a:r>
              <a:rPr lang="en-US" baseline="0" dirty="0" smtClean="0"/>
              <a:t>Will do a Challenge (beauty contest) to the Semantic Tech community using sample data</a:t>
            </a:r>
          </a:p>
          <a:p>
            <a:pPr lvl="2"/>
            <a:r>
              <a:rPr lang="en-US" baseline="0" dirty="0" smtClean="0"/>
              <a:t>Focus on Corporate Actions, Legal Entity terms</a:t>
            </a:r>
          </a:p>
          <a:p>
            <a:pPr lvl="0"/>
            <a:r>
              <a:rPr lang="en-US" sz="2400" dirty="0" smtClean="0"/>
              <a:t>As</a:t>
            </a:r>
            <a:r>
              <a:rPr lang="en-US" sz="2400" baseline="0" dirty="0" smtClean="0"/>
              <a:t> with other logical and physical model standards, position FIBO as semantic “layer” not displacement of existing terms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29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Semantics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Ontology Repository (OOR)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Initiative of </a:t>
            </a:r>
            <a:r>
              <a:rPr lang="en-US" sz="2400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Ontolog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Forum. 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Provides a searchable repository for ontologies through a common interface. 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 will share our element level metadata requirements with OOR (upcoming session)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 will share our Use Cases for shared semantics with OOR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OOR currently supports OWL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 could submit OWL exports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to this</a:t>
            </a:r>
            <a:endParaRPr lang="en-US" sz="2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OOR is also extending to non OWL ontologies in the future</a:t>
            </a:r>
            <a:endParaRPr lang="en-US" sz="24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Ontology Metadata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OOR identifies metadata at ontology level via the OMV standard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This is not necessarily complete or adequate for our requirements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 will share our ontology level metadata requirements with OOR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Metadata coming out of the Shared Semantics work – specifically the selection matrix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i.e. ontology level information about the nature, adoption etc. of the ontology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May also apply to non ontology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Don’t know if OMV would support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Making a start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Template identified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Examples identified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There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is a lot of variety of practice within OMG documentation</a:t>
            </a:r>
            <a:endParaRPr lang="en-US" sz="2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Decisions on what is or it not normative.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 particular, 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with Shared Semantics, what exactly is the standard?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 the metamodel, what are we standardizing?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Specific implementation of ODM (specific base types)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Adoption</a:t>
            </a:r>
            <a:r>
              <a:rPr lang="en-US" sz="240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 of ontology metadata recommended elsewhere in OMG</a:t>
            </a:r>
          </a:p>
          <a:p>
            <a:pPr lvl="2"/>
            <a:r>
              <a:rPr lang="en-US" sz="200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Normative for FIBO?</a:t>
            </a:r>
            <a:endParaRPr lang="en-US" sz="20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Content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Completing the non Beta segments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new upper model patterns to be taken into account in existing models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Models to be refactored on this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Metamodel, Additional Metadata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Recommend some one on one face time with Sandpiper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FIBO Work streams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3600" dirty="0" smtClean="0"/>
              <a:t>Joint workstreams 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WS1: Content and RFC disposition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WS2: Technical Model Framework (metamodel)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WS3: Shared Semantics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Migration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Other initiatives (OOR)</a:t>
            </a:r>
          </a:p>
          <a:p>
            <a:pPr lvl="1">
              <a:lnSpc>
                <a:spcPct val="90000"/>
              </a:lnSpc>
            </a:pPr>
            <a:r>
              <a:rPr lang="en-GB" sz="3200" dirty="0" smtClean="0"/>
              <a:t>Content of the existing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Progress to Date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 smtClean="0"/>
              <a:t>Metamodel completed and agreed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Migration to Adaptive – in</a:t>
            </a:r>
            <a:r>
              <a:rPr lang="en-GB" sz="2400" baseline="0" dirty="0" smtClean="0"/>
              <a:t> progress</a:t>
            </a: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err="1" smtClean="0"/>
              <a:t>Ongoing</a:t>
            </a:r>
            <a:r>
              <a:rPr lang="en-GB" sz="2400" dirty="0" smtClean="0"/>
              <a:t> discussions</a:t>
            </a:r>
            <a:r>
              <a:rPr lang="en-GB" sz="2400" baseline="0" dirty="0" smtClean="0"/>
              <a:t> on shared semantics</a:t>
            </a:r>
          </a:p>
          <a:p>
            <a:pPr lvl="1">
              <a:lnSpc>
                <a:spcPct val="90000"/>
              </a:lnSpc>
            </a:pPr>
            <a:r>
              <a:rPr lang="en-GB" sz="2000" baseline="0" dirty="0" smtClean="0"/>
              <a:t>Drafted treatments for a number of scenarios</a:t>
            </a:r>
          </a:p>
          <a:p>
            <a:pPr>
              <a:lnSpc>
                <a:spcPct val="90000"/>
              </a:lnSpc>
            </a:pPr>
            <a:r>
              <a:rPr lang="en-GB" sz="2400" baseline="0" dirty="0" smtClean="0"/>
              <a:t>Existing SR content SME Reviews essentially complete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Schedule for review and sign-off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Business Entities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Loans</a:t>
            </a:r>
          </a:p>
          <a:p>
            <a:pPr lvl="2">
              <a:lnSpc>
                <a:spcPct val="90000"/>
              </a:lnSpc>
            </a:pPr>
            <a:r>
              <a:rPr lang="en-GB" sz="1600" dirty="0" smtClean="0"/>
              <a:t>Corporate</a:t>
            </a:r>
            <a:r>
              <a:rPr lang="en-GB" sz="1600" baseline="0" dirty="0" smtClean="0"/>
              <a:t> Actions</a:t>
            </a:r>
            <a:endParaRPr lang="en-GB" sz="16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Follow</a:t>
            </a:r>
            <a:r>
              <a:rPr lang="en-GB" sz="2000" baseline="0" dirty="0" smtClean="0"/>
              <a:t> up work required on derivatives</a:t>
            </a:r>
          </a:p>
          <a:p>
            <a:pPr lvl="0">
              <a:lnSpc>
                <a:spcPct val="90000"/>
              </a:lnSpc>
            </a:pPr>
            <a:r>
              <a:rPr lang="en-GB" sz="2400" baseline="0" dirty="0" smtClean="0"/>
              <a:t>Legal conceptual </a:t>
            </a:r>
            <a:r>
              <a:rPr lang="en-GB" sz="2400" baseline="0" dirty="0" err="1" smtClean="0"/>
              <a:t>modeling</a:t>
            </a:r>
            <a:r>
              <a:rPr lang="en-GB" sz="2400" baseline="0" dirty="0" smtClean="0"/>
              <a:t> becoming a priority</a:t>
            </a:r>
          </a:p>
          <a:p>
            <a:pPr lvl="1">
              <a:lnSpc>
                <a:spcPct val="90000"/>
              </a:lnSpc>
            </a:pPr>
            <a:r>
              <a:rPr lang="en-GB" sz="2000" baseline="0" dirty="0" smtClean="0"/>
              <a:t>Master Agreement, Credit Support, margin agreements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0EADAE-689D-4905-8E32-2B0F9E45C82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Done some pilots to get an idea of how this looks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Identified treatments for each of a number of scenarios: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Standard ontologies where: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We want to use only a small subset of the terms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We want to use the whole thing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We want to use one aspect of the ontology (e.g. classes but not axioms)</a:t>
            </a:r>
            <a:endParaRPr lang="en-US" sz="32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Standard ontologies which are: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Well modeled in OWL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Not well modeled but presented in OWL</a:t>
            </a:r>
          </a:p>
          <a:p>
            <a:pPr lvl="2"/>
            <a:r>
              <a:rPr lang="en-US" sz="1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Not in OWL but still ontologies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Standards which are not formal ontologies</a:t>
            </a:r>
          </a:p>
          <a:p>
            <a:pPr lvl="2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UML</a:t>
            </a:r>
          </a:p>
          <a:p>
            <a:pPr lvl="2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XML 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Semantics:</a:t>
            </a:r>
            <a:r>
              <a:rPr lang="en-US" sz="2800" b="1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Other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Degree of adoption or uptake of the standard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How authoritative it is for its subject matter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Geographical and political considerations</a:t>
            </a:r>
          </a:p>
          <a:p>
            <a:pPr lvl="0"/>
            <a:endParaRPr lang="en-US" sz="28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Selection criteria to be agreed and implemented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We’ve already found at least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one external ontology which is not well formed</a:t>
            </a:r>
          </a:p>
          <a:p>
            <a:pPr lvl="1"/>
            <a:endParaRPr lang="en-US" sz="2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6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Material in external ontologies is either referred to directly via the URI of the relevant terms, or we have a sort of “Clone” of the ontology locally. 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 the case of a “Clone” this is given its own namespace within the FIBO structure. 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This means that assertions we make about the relationship to FIBO terms have no impact on the ontology itself. 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Material in UML models (like REA) will be cloned as UML and then an implied ontology created in ODM, with relationships shown to the FIBO terms</a:t>
            </a:r>
          </a:p>
          <a:p>
            <a:pPr lvl="1"/>
            <a:r>
              <a:rPr lang="en-US" sz="20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Details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to be worked out on this</a:t>
            </a:r>
            <a:endParaRPr lang="en-US" sz="20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For each set of non financial terms we expect or want to find an authoritative external standard, preferably with formal semantics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Finding this may change some of the “upper” (mid level ontology) terms.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Specific changes identified in: 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Legal terms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Transactions terms (more use of REA terms; disposition of those terms under more fundamental Legal terms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Places</a:t>
            </a:r>
          </a:p>
          <a:p>
            <a:pPr lvl="0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Other areas such as Time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Reference to emerging OMG standard ontologies should have no impact on existing models 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Reference those terms which correspond to those we have, and define those which are unique to our work</a:t>
            </a:r>
          </a:p>
          <a:p>
            <a:pPr lvl="1"/>
            <a:r>
              <a:rPr lang="en-US" sz="1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of those may themselves be non financial and therefore potentially should belong in a wider standard.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Shared Semantics 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Formally documenting each of the above approaches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and possibly others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Grid of standards and their selection criteria to be completed and put on the Wiki 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Selection Policy to be drafted and agreed upon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Must be OMG compliant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Process to be drafted with reference to OMG emerging “content” standard process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This is not a loosening but a change to how content managed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Needs a formal definition of what is “Content”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Some parts of the FIBO standard relate to the modeling framework and must come under the existing OMG RFC process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Only content is treated in the new way. </a:t>
            </a:r>
          </a:p>
          <a:p>
            <a:pPr lvl="0"/>
            <a:r>
              <a:rPr lang="en-US" sz="28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Need to add the metadata required for this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Defined in OMG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3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1187</Words>
  <Application>Microsoft Office PowerPoint</Application>
  <PresentationFormat>On-screen Show 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Financial Industry Business Ontology (FIBO)</vt:lpstr>
      <vt:lpstr>FIBO Work streams update</vt:lpstr>
      <vt:lpstr>Progress to Date</vt:lpstr>
      <vt:lpstr>Shared Semantics</vt:lpstr>
      <vt:lpstr>Shared Semantics: Other considerations</vt:lpstr>
      <vt:lpstr>Shared Semantics Summary</vt:lpstr>
      <vt:lpstr>Shared Semantics Implications</vt:lpstr>
      <vt:lpstr>Shared Semantics Current Status</vt:lpstr>
      <vt:lpstr>Change Management</vt:lpstr>
      <vt:lpstr>Technical Modeling Framework</vt:lpstr>
      <vt:lpstr>Migration</vt:lpstr>
      <vt:lpstr>Additional Metadata</vt:lpstr>
      <vt:lpstr>Metadata Status</vt:lpstr>
      <vt:lpstr>Standards News</vt:lpstr>
      <vt:lpstr>Semantics Community</vt:lpstr>
      <vt:lpstr>Ontology Metadata</vt:lpstr>
      <vt:lpstr>Documentation</vt:lpstr>
      <vt:lpstr>Summary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54</cp:revision>
  <dcterms:created xsi:type="dcterms:W3CDTF">2011-04-19T19:19:23Z</dcterms:created>
  <dcterms:modified xsi:type="dcterms:W3CDTF">2011-10-05T17:24:02Z</dcterms:modified>
</cp:coreProperties>
</file>