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A594-B329-4594-8DD1-64B5FEF076A2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C631-858E-4B8D-8AA4-24332DBD7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1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A594-B329-4594-8DD1-64B5FEF076A2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C631-858E-4B8D-8AA4-24332DBD7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5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A594-B329-4594-8DD1-64B5FEF076A2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C631-858E-4B8D-8AA4-24332DBD7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7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A594-B329-4594-8DD1-64B5FEF076A2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C631-858E-4B8D-8AA4-24332DBD7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3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A594-B329-4594-8DD1-64B5FEF076A2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C631-858E-4B8D-8AA4-24332DBD7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4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A594-B329-4594-8DD1-64B5FEF076A2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C631-858E-4B8D-8AA4-24332DBD7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0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A594-B329-4594-8DD1-64B5FEF076A2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C631-858E-4B8D-8AA4-24332DBD7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12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A594-B329-4594-8DD1-64B5FEF076A2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C631-858E-4B8D-8AA4-24332DBD7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3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A594-B329-4594-8DD1-64B5FEF076A2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C631-858E-4B8D-8AA4-24332DBD7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1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A594-B329-4594-8DD1-64B5FEF076A2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C631-858E-4B8D-8AA4-24332DBD7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9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A594-B329-4594-8DD1-64B5FEF076A2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C631-858E-4B8D-8AA4-24332DBD7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4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DA594-B329-4594-8DD1-64B5FEF076A2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0C631-858E-4B8D-8AA4-24332DBD7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931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mgwiki.org/smartregulation/doku.ph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deralreserve.gov/apps/reportforms/reportdetail.aspx?sOoYJ+5BzDZGWnsSjRJKDwRxOb5Kb1h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FIBO SMART Regulation Use Cases Update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7400" y="5257800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http://www.omgwiki.org/smartregulation/doku.php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489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2800" dirty="0" smtClean="0"/>
              <a:t>Front-Running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Elie</a:t>
            </a:r>
            <a:r>
              <a:rPr lang="en-US" sz="2800" dirty="0" smtClean="0"/>
              <a:t> from GRCTC developed Front-Running Rule 5270 in SBVR format</a:t>
            </a:r>
          </a:p>
          <a:p>
            <a:pPr lvl="1"/>
            <a:r>
              <a:rPr lang="en-US" sz="2400" dirty="0" smtClean="0"/>
              <a:t>Next step is to get the definition of key business concepts impacted by 5270 from FIBO</a:t>
            </a:r>
          </a:p>
          <a:p>
            <a:pPr lvl="1"/>
            <a:r>
              <a:rPr lang="en-US" sz="2400" dirty="0" smtClean="0"/>
              <a:t>Work with ODM team to show mapping from SBVR to ODM (5270 Rule and business concepts)</a:t>
            </a:r>
          </a:p>
          <a:p>
            <a:r>
              <a:rPr lang="en-US" sz="2800" dirty="0" smtClean="0"/>
              <a:t>Wells </a:t>
            </a:r>
            <a:r>
              <a:rPr lang="en-US" sz="2800" dirty="0"/>
              <a:t>F</a:t>
            </a:r>
            <a:r>
              <a:rPr lang="en-US" sz="2800" dirty="0" smtClean="0"/>
              <a:t>argo team developed initial list of impacted business concepts (Block Trade, Relatedness of Instruments)</a:t>
            </a:r>
          </a:p>
          <a:p>
            <a:pPr lvl="1"/>
            <a:r>
              <a:rPr lang="en-US" sz="2400" dirty="0" smtClean="0"/>
              <a:t>Next step is to map the list to FIBO (Mike Bennett to help with mapping- actually do the mapping </a:t>
            </a:r>
            <a:r>
              <a:rPr lang="en-US" sz="2400" dirty="0" smtClean="0">
                <a:sym typeface="Wingdings" pitchFamily="2" charset="2"/>
              </a:rPr>
              <a:t>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Align with David Newman’s operational Ontology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166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FRY14 (A,M,Q) </a:t>
            </a:r>
            <a:r>
              <a:rPr lang="en-US" sz="2800" dirty="0" smtClean="0">
                <a:hlinkClick r:id="rId2"/>
              </a:rPr>
              <a:t>Reporting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Scope is stress testing, capital adequacy/planning…</a:t>
            </a:r>
          </a:p>
          <a:p>
            <a:r>
              <a:rPr lang="en-US" sz="2800" dirty="0"/>
              <a:t>Financial Service Industry Council </a:t>
            </a:r>
            <a:r>
              <a:rPr lang="en-US" sz="2800" dirty="0" smtClean="0"/>
              <a:t>(working with Federal Reserve on standardization of data submission and key issues)</a:t>
            </a:r>
          </a:p>
          <a:p>
            <a:pPr lvl="1"/>
            <a:r>
              <a:rPr lang="en-US" sz="2400" dirty="0" smtClean="0"/>
              <a:t>Areas of consideration include: regulator to regulated communication streamlining; standard dictionary of business concepts, data quality metrics, usage of data by Federal Reserve (critical data elements vs. give us all the data Fed asks for)</a:t>
            </a:r>
          </a:p>
          <a:p>
            <a:pPr lvl="1"/>
            <a:r>
              <a:rPr lang="en-US" sz="2400" dirty="0" smtClean="0"/>
              <a:t>Mike </a:t>
            </a:r>
            <a:r>
              <a:rPr lang="en-US" sz="2400" dirty="0" err="1" smtClean="0"/>
              <a:t>Atkin</a:t>
            </a:r>
            <a:r>
              <a:rPr lang="en-US" sz="2400" dirty="0" smtClean="0"/>
              <a:t>/John </a:t>
            </a:r>
            <a:r>
              <a:rPr lang="en-US" sz="2400" dirty="0" err="1" smtClean="0"/>
              <a:t>Bottega</a:t>
            </a:r>
            <a:r>
              <a:rPr lang="en-US" sz="2400" dirty="0" smtClean="0"/>
              <a:t> connecting with FSIC team next week in DC to explore how FIBO can help</a:t>
            </a:r>
          </a:p>
          <a:p>
            <a:pPr lvl="1"/>
            <a:r>
              <a:rPr lang="en-US" sz="2400" dirty="0" smtClean="0"/>
              <a:t>Similar to FSB data templates for counterparty risk, goal is to standardize the data collection process in a cost-effective manner</a:t>
            </a:r>
          </a:p>
          <a:p>
            <a:pPr lvl="1"/>
            <a:r>
              <a:rPr lang="en-US" sz="2400" dirty="0" smtClean="0"/>
              <a:t>Potential collaboration between FSIC, EDMC, OMG FDTF/Smart Regulation teams</a:t>
            </a:r>
          </a:p>
          <a:p>
            <a:pPr lvl="2"/>
            <a:r>
              <a:rPr lang="en-US" sz="2000" dirty="0" smtClean="0"/>
              <a:t>FSIC interested in complementary relationship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9139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227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FIBO SMART Regulation Use Cases Update</vt:lpstr>
      <vt:lpstr>Front-Running</vt:lpstr>
      <vt:lpstr>FRY14 (A,M,Q) Reporting</vt:lpstr>
    </vt:vector>
  </TitlesOfParts>
  <Company>Citigroup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FIBO SMART Regulation Use Cases Update</dc:title>
  <dc:creator>Sharma, Harsh W [CCC-OT_OP]</dc:creator>
  <cp:lastModifiedBy>Sharma, Harsh W [CCC-OT_OP]</cp:lastModifiedBy>
  <cp:revision>2</cp:revision>
  <dcterms:created xsi:type="dcterms:W3CDTF">2013-05-01T01:43:41Z</dcterms:created>
  <dcterms:modified xsi:type="dcterms:W3CDTF">2013-05-01T02:01:07Z</dcterms:modified>
</cp:coreProperties>
</file>