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483" r:id="rId3"/>
    <p:sldId id="482" r:id="rId4"/>
    <p:sldId id="484" r:id="rId5"/>
    <p:sldId id="485" r:id="rId6"/>
    <p:sldId id="486" r:id="rId7"/>
    <p:sldId id="487" r:id="rId8"/>
    <p:sldId id="489" r:id="rId9"/>
    <p:sldId id="488" r:id="rId10"/>
    <p:sldId id="4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2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July 10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2013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Berlin </a:t>
            </a:r>
            <a:r>
              <a:rPr lang="en-US" baseline="0" dirty="0" smtClean="0"/>
              <a:t>FDTF Meeting </a:t>
            </a:r>
            <a:r>
              <a:rPr lang="en-US" baseline="0" dirty="0" smtClean="0"/>
              <a:t>last month</a:t>
            </a:r>
            <a:endParaRPr lang="en-US" baseline="0" dirty="0" smtClean="0"/>
          </a:p>
          <a:p>
            <a:pPr lvl="1"/>
            <a:r>
              <a:rPr lang="en-US" baseline="0" dirty="0" smtClean="0"/>
              <a:t>Moved to defer FIBO-Foundations</a:t>
            </a:r>
            <a:endParaRPr lang="en-US" baseline="0" dirty="0" smtClean="0"/>
          </a:p>
          <a:p>
            <a:pPr lvl="0"/>
            <a:r>
              <a:rPr lang="en-US" baseline="0" dirty="0" smtClean="0"/>
              <a:t>Specification status</a:t>
            </a:r>
          </a:p>
          <a:p>
            <a:pPr lvl="1"/>
            <a:r>
              <a:rPr lang="en-US" baseline="0" dirty="0" smtClean="0"/>
              <a:t>Changes to written specification</a:t>
            </a:r>
            <a:endParaRPr lang="en-US" baseline="0" dirty="0" smtClean="0"/>
          </a:p>
          <a:p>
            <a:pPr lvl="1"/>
            <a:r>
              <a:rPr lang="en-US" baseline="0" dirty="0" smtClean="0"/>
              <a:t>Changes in OWL / ODM</a:t>
            </a:r>
          </a:p>
          <a:p>
            <a:pPr lvl="1"/>
            <a:r>
              <a:rPr lang="en-US" baseline="0" dirty="0" smtClean="0"/>
              <a:t>Namespace changes</a:t>
            </a:r>
            <a:endParaRPr lang="en-US" baseline="0" dirty="0" smtClean="0"/>
          </a:p>
          <a:p>
            <a:pPr lvl="0"/>
            <a:r>
              <a:rPr lang="en-US" baseline="0" dirty="0" smtClean="0"/>
              <a:t>Working towards submission for September 2013</a:t>
            </a:r>
          </a:p>
          <a:p>
            <a:pPr lvl="1"/>
            <a:r>
              <a:rPr lang="en-US" baseline="0" dirty="0" smtClean="0"/>
              <a:t>Foundations</a:t>
            </a:r>
          </a:p>
          <a:p>
            <a:pPr lvl="1"/>
            <a:r>
              <a:rPr lang="en-US" baseline="0" dirty="0" smtClean="0"/>
              <a:t>Business Entities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</a:t>
            </a:r>
            <a:r>
              <a:rPr lang="en-US" baseline="0" dirty="0" smtClean="0"/>
              <a:t> Submission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baseline="0" dirty="0" smtClean="0"/>
              <a:t>Draft submitted May 20 as </a:t>
            </a:r>
            <a:r>
              <a:rPr lang="en-US" b="0" baseline="0" dirty="0" smtClean="0"/>
              <a:t>planned</a:t>
            </a:r>
            <a:endParaRPr lang="en-US" b="0" baseline="0" dirty="0" smtClean="0"/>
          </a:p>
          <a:p>
            <a:pPr lvl="1"/>
            <a:r>
              <a:rPr lang="en-US" b="0" baseline="0" dirty="0" smtClean="0"/>
              <a:t>Errata: </a:t>
            </a:r>
            <a:r>
              <a:rPr lang="en-US" b="0" baseline="0" dirty="0" smtClean="0"/>
              <a:t>submitted in Berlin</a:t>
            </a:r>
            <a:endParaRPr lang="en-US" b="0" baseline="0" dirty="0" smtClean="0"/>
          </a:p>
          <a:p>
            <a:pPr lvl="2"/>
            <a:r>
              <a:rPr lang="en-US" b="0" baseline="0" dirty="0" smtClean="0"/>
              <a:t>Response to AB reviewer comments</a:t>
            </a:r>
          </a:p>
          <a:p>
            <a:pPr lvl="2"/>
            <a:r>
              <a:rPr lang="en-US" b="0" baseline="0" dirty="0" smtClean="0"/>
              <a:t>OWL changes arising from BE revision work</a:t>
            </a:r>
          </a:p>
          <a:p>
            <a:pPr lvl="1"/>
            <a:r>
              <a:rPr lang="en-US" dirty="0" smtClean="0"/>
              <a:t>Changes identified for:</a:t>
            </a:r>
          </a:p>
          <a:p>
            <a:pPr lvl="2"/>
            <a:r>
              <a:rPr lang="en-US" dirty="0" smtClean="0"/>
              <a:t>Written specification</a:t>
            </a:r>
          </a:p>
          <a:p>
            <a:pPr lvl="2"/>
            <a:r>
              <a:rPr lang="en-US" dirty="0" smtClean="0"/>
              <a:t>Specification report section</a:t>
            </a:r>
          </a:p>
          <a:p>
            <a:pPr lvl="2"/>
            <a:r>
              <a:rPr lang="en-US" dirty="0" smtClean="0"/>
              <a:t>OWL new terms, definitions etc.</a:t>
            </a:r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specification</a:t>
            </a:r>
          </a:p>
          <a:p>
            <a:pPr lvl="1"/>
            <a:r>
              <a:rPr lang="en-US" dirty="0" smtClean="0"/>
              <a:t>Changes to Scope, Introduction,</a:t>
            </a:r>
            <a:r>
              <a:rPr lang="en-US" baseline="0" dirty="0" smtClean="0"/>
              <a:t> Conformance etc. </a:t>
            </a:r>
          </a:p>
          <a:p>
            <a:pPr lvl="2"/>
            <a:r>
              <a:rPr lang="en-US" dirty="0" smtClean="0"/>
              <a:t>Pete and</a:t>
            </a:r>
            <a:r>
              <a:rPr lang="en-US" baseline="0" dirty="0" smtClean="0"/>
              <a:t> Mike to finalize this week</a:t>
            </a:r>
          </a:p>
          <a:p>
            <a:pPr lvl="0"/>
            <a:r>
              <a:rPr lang="en-US" dirty="0" smtClean="0"/>
              <a:t>Report Section</a:t>
            </a:r>
          </a:p>
          <a:p>
            <a:pPr lvl="1"/>
            <a:r>
              <a:rPr lang="en-US" dirty="0" smtClean="0"/>
              <a:t>Changes to metadata</a:t>
            </a:r>
            <a:r>
              <a:rPr lang="en-US" baseline="0" dirty="0" smtClean="0"/>
              <a:t> reporting</a:t>
            </a:r>
          </a:p>
          <a:p>
            <a:pPr lvl="1"/>
            <a:r>
              <a:rPr lang="en-US" baseline="0" dirty="0" smtClean="0"/>
              <a:t>Addition of business facing diagrams</a:t>
            </a:r>
          </a:p>
          <a:p>
            <a:pPr lvl="1"/>
            <a:r>
              <a:rPr lang="en-US" baseline="0" dirty="0" smtClean="0"/>
              <a:t>Working through other issues (duplicate definitions etc.)</a:t>
            </a:r>
          </a:p>
          <a:p>
            <a:pPr lvl="0"/>
            <a:r>
              <a:rPr lang="en-US" dirty="0" smtClean="0"/>
              <a:t>OWL Models</a:t>
            </a:r>
          </a:p>
          <a:p>
            <a:pPr lvl="1"/>
            <a:r>
              <a:rPr lang="en-US" dirty="0" smtClean="0"/>
              <a:t>Formalize</a:t>
            </a:r>
            <a:r>
              <a:rPr lang="en-US" baseline="0" dirty="0" smtClean="0"/>
              <a:t> inclusion criteria</a:t>
            </a:r>
          </a:p>
          <a:p>
            <a:pPr lvl="1"/>
            <a:r>
              <a:rPr lang="en-US" baseline="0" dirty="0" smtClean="0"/>
              <a:t>Document rationale for new OWL patterns</a:t>
            </a:r>
          </a:p>
          <a:p>
            <a:pPr lvl="1"/>
            <a:r>
              <a:rPr lang="en-US" baseline="0" dirty="0" smtClean="0"/>
              <a:t>Changes to URIs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Substantive</a:t>
            </a:r>
            <a:r>
              <a:rPr lang="en-US" baseline="0" dirty="0" smtClean="0"/>
              <a:t> draft of FIBO Foundations: Aug 26</a:t>
            </a:r>
          </a:p>
          <a:p>
            <a:pPr lvl="1"/>
            <a:r>
              <a:rPr lang="en-US" dirty="0" smtClean="0"/>
              <a:t>Expecting minimal errata for</a:t>
            </a:r>
            <a:r>
              <a:rPr lang="en-US" baseline="0" dirty="0" smtClean="0"/>
              <a:t> September</a:t>
            </a:r>
          </a:p>
          <a:p>
            <a:pPr lvl="0"/>
            <a:r>
              <a:rPr lang="en-US" dirty="0" smtClean="0"/>
              <a:t>Working</a:t>
            </a:r>
            <a:r>
              <a:rPr lang="en-US" baseline="0" dirty="0" smtClean="0"/>
              <a:t> on updates to report generator for Specification Report</a:t>
            </a:r>
          </a:p>
          <a:p>
            <a:pPr lvl="0"/>
            <a:r>
              <a:rPr lang="en-US" dirty="0" smtClean="0"/>
              <a:t>Metadata</a:t>
            </a:r>
            <a:r>
              <a:rPr lang="en-US" baseline="0" dirty="0" smtClean="0"/>
              <a:t> changes: Family, Spec, Module, Ontology</a:t>
            </a:r>
          </a:p>
          <a:p>
            <a:pPr lvl="1"/>
            <a:r>
              <a:rPr lang="en-US" baseline="0" dirty="0" smtClean="0"/>
              <a:t>New version of </a:t>
            </a:r>
            <a:r>
              <a:rPr lang="en-US" baseline="0" dirty="0" err="1" smtClean="0"/>
              <a:t>SpecificationMetadata.owl</a:t>
            </a:r>
            <a:r>
              <a:rPr lang="en-US" baseline="0" dirty="0" smtClean="0"/>
              <a:t> today</a:t>
            </a:r>
          </a:p>
          <a:p>
            <a:pPr lvl="0"/>
            <a:r>
              <a:rPr lang="en-US" baseline="0" dirty="0" smtClean="0"/>
              <a:t>URI Changes – to finalize this week</a:t>
            </a:r>
          </a:p>
          <a:p>
            <a:pPr lvl="0"/>
            <a:r>
              <a:rPr lang="en-US" dirty="0" smtClean="0"/>
              <a:t>Inclusion Criteria – this week</a:t>
            </a:r>
          </a:p>
          <a:p>
            <a:pPr lvl="1"/>
            <a:r>
              <a:rPr lang="en-US" dirty="0" smtClean="0"/>
              <a:t>Mike to edit Foundations ontologies in VOM tool</a:t>
            </a:r>
          </a:p>
          <a:p>
            <a:pPr lvl="0"/>
            <a:r>
              <a:rPr lang="en-US" dirty="0" smtClean="0"/>
              <a:t>Tooling issues (</a:t>
            </a:r>
            <a:r>
              <a:rPr lang="en-US" dirty="0" err="1" smtClean="0"/>
              <a:t>MagicDraw</a:t>
            </a:r>
            <a:r>
              <a:rPr lang="en-US" dirty="0" smtClean="0"/>
              <a:t>/VOM) to be addressed</a:t>
            </a:r>
          </a:p>
          <a:p>
            <a:pPr lvl="1"/>
            <a:r>
              <a:rPr lang="en-US" dirty="0" smtClean="0"/>
              <a:t>Will continue via workarounds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FIBO Business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already completed about three quarters of FIBO-BE architectural changes</a:t>
            </a:r>
          </a:p>
          <a:p>
            <a:pPr lvl="1"/>
            <a:r>
              <a:rPr lang="en-US" dirty="0" smtClean="0"/>
              <a:t>Some knock-on effects in Foundations, already incorporated</a:t>
            </a:r>
          </a:p>
          <a:p>
            <a:pPr lvl="0"/>
            <a:r>
              <a:rPr lang="en-US" dirty="0" smtClean="0"/>
              <a:t>Aim to complete this July 20</a:t>
            </a:r>
          </a:p>
          <a:p>
            <a:pPr lvl="0"/>
            <a:r>
              <a:rPr lang="en-US" dirty="0" smtClean="0"/>
              <a:t>Dependency: Foundations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 Submission 26 Aug</a:t>
            </a:r>
          </a:p>
          <a:p>
            <a:r>
              <a:rPr lang="en-US" dirty="0" smtClean="0"/>
              <a:t>FIBO Draft or Complete: 26 Aug</a:t>
            </a:r>
          </a:p>
          <a:p>
            <a:r>
              <a:rPr lang="en-US" dirty="0" smtClean="0"/>
              <a:t>Vote to adopt at OMG Meeting, Sept</a:t>
            </a:r>
          </a:p>
          <a:p>
            <a:r>
              <a:rPr lang="en-US" dirty="0" smtClean="0"/>
              <a:t>Out for comments Sept – Dec</a:t>
            </a:r>
          </a:p>
          <a:p>
            <a:r>
              <a:rPr lang="en-US" dirty="0" smtClean="0"/>
              <a:t>Convene </a:t>
            </a:r>
            <a:r>
              <a:rPr lang="en-US" baseline="0" dirty="0" smtClean="0"/>
              <a:t>Finalization </a:t>
            </a:r>
            <a:r>
              <a:rPr lang="en-US" dirty="0"/>
              <a:t>T</a:t>
            </a:r>
            <a:r>
              <a:rPr lang="en-US" baseline="0" dirty="0" smtClean="0"/>
              <a:t>ask Force, December OMG Meeting</a:t>
            </a:r>
          </a:p>
          <a:p>
            <a:r>
              <a:rPr lang="en-US" baseline="0" dirty="0" smtClean="0"/>
              <a:t>Ratify March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to convene SME Review for Business Entities</a:t>
            </a:r>
          </a:p>
          <a:p>
            <a:r>
              <a:rPr lang="en-US" dirty="0" smtClean="0"/>
              <a:t>Also consider business input</a:t>
            </a:r>
            <a:r>
              <a:rPr lang="en-US" baseline="0" dirty="0" smtClean="0"/>
              <a:t> / legal etc. for Foundational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OMG FDTF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24: NYC</a:t>
            </a:r>
          </a:p>
          <a:p>
            <a:pPr lvl="1"/>
            <a:r>
              <a:rPr lang="en-US" dirty="0" smtClean="0"/>
              <a:t>SMEs to document / validate</a:t>
            </a:r>
          </a:p>
          <a:p>
            <a:pPr lvl="1"/>
            <a:r>
              <a:rPr lang="en-US" dirty="0" smtClean="0"/>
              <a:t>Looking for a host</a:t>
            </a:r>
          </a:p>
          <a:p>
            <a:r>
              <a:rPr lang="en-US" dirty="0" smtClean="0"/>
              <a:t>Sept 25:</a:t>
            </a:r>
            <a:r>
              <a:rPr lang="en-US" baseline="0" dirty="0" smtClean="0"/>
              <a:t> at OMG Meeting venue in New Brunswick, NJ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345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OMG Finance Domain Task Force (FDTF)</vt:lpstr>
      <vt:lpstr>Highlights</vt:lpstr>
      <vt:lpstr>FIBO Foundations Submission Status</vt:lpstr>
      <vt:lpstr>Current Work</vt:lpstr>
      <vt:lpstr>Expected Progress</vt:lpstr>
      <vt:lpstr>FIBO Business Entities</vt:lpstr>
      <vt:lpstr>Overall Plan</vt:lpstr>
      <vt:lpstr>SME Reviews</vt:lpstr>
      <vt:lpstr>Sept OMG FDTF Meetings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272</cp:revision>
  <dcterms:created xsi:type="dcterms:W3CDTF">2011-04-19T19:19:23Z</dcterms:created>
  <dcterms:modified xsi:type="dcterms:W3CDTF">2013-07-10T18:49:38Z</dcterms:modified>
</cp:coreProperties>
</file>