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256" r:id="rId2"/>
    <p:sldId id="519" r:id="rId3"/>
    <p:sldId id="729" r:id="rId4"/>
    <p:sldId id="798" r:id="rId5"/>
    <p:sldId id="804" r:id="rId6"/>
    <p:sldId id="800" r:id="rId7"/>
    <p:sldId id="845" r:id="rId8"/>
    <p:sldId id="816" r:id="rId9"/>
    <p:sldId id="837" r:id="rId10"/>
    <p:sldId id="838" r:id="rId11"/>
    <p:sldId id="711" r:id="rId12"/>
    <p:sldId id="839" r:id="rId13"/>
    <p:sldId id="822" r:id="rId14"/>
    <p:sldId id="831" r:id="rId15"/>
    <p:sldId id="830" r:id="rId16"/>
    <p:sldId id="843" r:id="rId17"/>
    <p:sldId id="844" r:id="rId18"/>
    <p:sldId id="842" r:id="rId19"/>
    <p:sldId id="826" r:id="rId20"/>
    <p:sldId id="828" r:id="rId21"/>
    <p:sldId id="829" r:id="rId22"/>
    <p:sldId id="835" r:id="rId23"/>
    <p:sldId id="824" r:id="rId24"/>
    <p:sldId id="825" r:id="rId25"/>
    <p:sldId id="833" r:id="rId26"/>
    <p:sldId id="834" r:id="rId27"/>
    <p:sldId id="832" r:id="rId28"/>
    <p:sldId id="836" r:id="rId29"/>
    <p:sldId id="809" r:id="rId30"/>
    <p:sldId id="483" r:id="rId31"/>
    <p:sldId id="665" r:id="rId32"/>
    <p:sldId id="666" r:id="rId33"/>
    <p:sldId id="734" r:id="rId34"/>
    <p:sldId id="735" r:id="rId35"/>
    <p:sldId id="793" r:id="rId36"/>
    <p:sldId id="749" r:id="rId37"/>
    <p:sldId id="736" r:id="rId38"/>
    <p:sldId id="741" r:id="rId39"/>
    <p:sldId id="700" r:id="rId40"/>
    <p:sldId id="704" r:id="rId41"/>
    <p:sldId id="701" r:id="rId42"/>
    <p:sldId id="702" r:id="rId43"/>
    <p:sldId id="668" r:id="rId44"/>
    <p:sldId id="787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4DA1B-7CAD-45B4-91BD-5C45992C268D}" v="4190" dt="2018-06-06T19:02:50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01" autoAdjust="0"/>
  </p:normalViewPr>
  <p:slideViewPr>
    <p:cSldViewPr>
      <p:cViewPr varScale="1">
        <p:scale>
          <a:sx n="57" d="100"/>
          <a:sy n="57" d="100"/>
        </p:scale>
        <p:origin x="82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C6EC3AB9-A4A8-4963-9276-2FE7FB6F2EB3}"/>
    <pc:docChg chg="addSld delSld modSld sldOrd">
      <pc:chgData name="Michael Bennett" userId="808163721be62333" providerId="LiveId" clId="{C6EC3AB9-A4A8-4963-9276-2FE7FB6F2EB3}" dt="2018-06-06T19:02:50.103" v="4152" actId="20577"/>
      <pc:docMkLst>
        <pc:docMk/>
      </pc:docMkLst>
      <pc:sldChg chg="modSp">
        <pc:chgData name="Michael Bennett" userId="808163721be62333" providerId="LiveId" clId="{C6EC3AB9-A4A8-4963-9276-2FE7FB6F2EB3}" dt="2018-06-06T15:45:27.992" v="5" actId="20577"/>
        <pc:sldMkLst>
          <pc:docMk/>
          <pc:sldMk cId="0" sldId="256"/>
        </pc:sldMkLst>
        <pc:spChg chg="mod">
          <ac:chgData name="Michael Bennett" userId="808163721be62333" providerId="LiveId" clId="{C6EC3AB9-A4A8-4963-9276-2FE7FB6F2EB3}" dt="2018-06-06T15:45:27.992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C6EC3AB9-A4A8-4963-9276-2FE7FB6F2EB3}" dt="2018-06-06T18:00:53.398" v="3601" actId="207"/>
        <pc:sldMkLst>
          <pc:docMk/>
          <pc:sldMk cId="1940503841" sldId="666"/>
        </pc:sldMkLst>
        <pc:spChg chg="mod">
          <ac:chgData name="Michael Bennett" userId="808163721be62333" providerId="LiveId" clId="{C6EC3AB9-A4A8-4963-9276-2FE7FB6F2EB3}" dt="2018-06-06T18:00:53.398" v="3601" actId="207"/>
          <ac:spMkLst>
            <pc:docMk/>
            <pc:sldMk cId="1940503841" sldId="666"/>
            <ac:spMk id="4" creationId="{00000000-0000-0000-0000-000000000000}"/>
          </ac:spMkLst>
        </pc:spChg>
        <pc:spChg chg="mod">
          <ac:chgData name="Michael Bennett" userId="808163721be62333" providerId="LiveId" clId="{C6EC3AB9-A4A8-4963-9276-2FE7FB6F2EB3}" dt="2018-06-06T17:59:19.548" v="3600" actId="20577"/>
          <ac:spMkLst>
            <pc:docMk/>
            <pc:sldMk cId="1940503841" sldId="666"/>
            <ac:spMk id="23" creationId="{00000000-0000-0000-0000-000000000000}"/>
          </ac:spMkLst>
        </pc:spChg>
      </pc:sldChg>
      <pc:sldChg chg="modSp ord">
        <pc:chgData name="Michael Bennett" userId="808163721be62333" providerId="LiveId" clId="{C6EC3AB9-A4A8-4963-9276-2FE7FB6F2EB3}" dt="2018-06-06T17:58:16.538" v="3586"/>
        <pc:sldMkLst>
          <pc:docMk/>
          <pc:sldMk cId="384815537" sldId="711"/>
        </pc:sldMkLst>
        <pc:spChg chg="mod">
          <ac:chgData name="Michael Bennett" userId="808163721be62333" providerId="LiveId" clId="{C6EC3AB9-A4A8-4963-9276-2FE7FB6F2EB3}" dt="2018-06-06T17:57:49.269" v="3585" actId="404"/>
          <ac:spMkLst>
            <pc:docMk/>
            <pc:sldMk cId="384815537" sldId="711"/>
            <ac:spMk id="3" creationId="{00000000-0000-0000-0000-000000000000}"/>
          </ac:spMkLst>
        </pc:spChg>
      </pc:sldChg>
      <pc:sldChg chg="modSp">
        <pc:chgData name="Michael Bennett" userId="808163721be62333" providerId="LiveId" clId="{C6EC3AB9-A4A8-4963-9276-2FE7FB6F2EB3}" dt="2018-06-06T18:19:17.507" v="3679" actId="20577"/>
        <pc:sldMkLst>
          <pc:docMk/>
          <pc:sldMk cId="3035194195" sldId="729"/>
        </pc:sldMkLst>
        <pc:spChg chg="mod">
          <ac:chgData name="Michael Bennett" userId="808163721be62333" providerId="LiveId" clId="{C6EC3AB9-A4A8-4963-9276-2FE7FB6F2EB3}" dt="2018-06-06T18:19:17.507" v="3679" actId="20577"/>
          <ac:spMkLst>
            <pc:docMk/>
            <pc:sldMk cId="3035194195" sldId="729"/>
            <ac:spMk id="3" creationId="{00000000-0000-0000-0000-000000000000}"/>
          </ac:spMkLst>
        </pc:spChg>
      </pc:sldChg>
      <pc:sldChg chg="modSp">
        <pc:chgData name="Michael Bennett" userId="808163721be62333" providerId="LiveId" clId="{C6EC3AB9-A4A8-4963-9276-2FE7FB6F2EB3}" dt="2018-06-06T18:27:01.883" v="3753" actId="20577"/>
        <pc:sldMkLst>
          <pc:docMk/>
          <pc:sldMk cId="2100641947" sldId="798"/>
        </pc:sldMkLst>
        <pc:spChg chg="mod">
          <ac:chgData name="Michael Bennett" userId="808163721be62333" providerId="LiveId" clId="{C6EC3AB9-A4A8-4963-9276-2FE7FB6F2EB3}" dt="2018-06-06T18:27:01.883" v="3753" actId="20577"/>
          <ac:spMkLst>
            <pc:docMk/>
            <pc:sldMk cId="2100641947" sldId="798"/>
            <ac:spMk id="3" creationId="{50BF16A6-282D-4968-B96D-F6B54B56F2CB}"/>
          </ac:spMkLst>
        </pc:spChg>
      </pc:sldChg>
      <pc:sldChg chg="modSp">
        <pc:chgData name="Michael Bennett" userId="808163721be62333" providerId="LiveId" clId="{C6EC3AB9-A4A8-4963-9276-2FE7FB6F2EB3}" dt="2018-06-06T17:45:33.614" v="2936" actId="20577"/>
        <pc:sldMkLst>
          <pc:docMk/>
          <pc:sldMk cId="3776142035" sldId="800"/>
        </pc:sldMkLst>
        <pc:spChg chg="mod">
          <ac:chgData name="Michael Bennett" userId="808163721be62333" providerId="LiveId" clId="{C6EC3AB9-A4A8-4963-9276-2FE7FB6F2EB3}" dt="2018-06-06T17:45:33.614" v="2936" actId="20577"/>
          <ac:spMkLst>
            <pc:docMk/>
            <pc:sldMk cId="3776142035" sldId="800"/>
            <ac:spMk id="3" creationId="{17416BDF-8869-4B24-A082-26F9FE3F56CD}"/>
          </ac:spMkLst>
        </pc:spChg>
      </pc:sldChg>
      <pc:sldChg chg="modSp">
        <pc:chgData name="Michael Bennett" userId="808163721be62333" providerId="LiveId" clId="{C6EC3AB9-A4A8-4963-9276-2FE7FB6F2EB3}" dt="2018-06-06T17:43:49.444" v="2889" actId="20577"/>
        <pc:sldMkLst>
          <pc:docMk/>
          <pc:sldMk cId="1750916682" sldId="804"/>
        </pc:sldMkLst>
        <pc:spChg chg="mod">
          <ac:chgData name="Michael Bennett" userId="808163721be62333" providerId="LiveId" clId="{C6EC3AB9-A4A8-4963-9276-2FE7FB6F2EB3}" dt="2018-06-06T17:43:49.444" v="2889" actId="20577"/>
          <ac:spMkLst>
            <pc:docMk/>
            <pc:sldMk cId="1750916682" sldId="804"/>
            <ac:spMk id="3" creationId="{4358D26F-F308-4023-80BB-7D3223D05D71}"/>
          </ac:spMkLst>
        </pc:spChg>
      </pc:sldChg>
      <pc:sldChg chg="modSp">
        <pc:chgData name="Michael Bennett" userId="808163721be62333" providerId="LiveId" clId="{C6EC3AB9-A4A8-4963-9276-2FE7FB6F2EB3}" dt="2018-06-06T15:53:05.712" v="518" actId="20577"/>
        <pc:sldMkLst>
          <pc:docMk/>
          <pc:sldMk cId="3030529945" sldId="816"/>
        </pc:sldMkLst>
        <pc:spChg chg="mod">
          <ac:chgData name="Michael Bennett" userId="808163721be62333" providerId="LiveId" clId="{C6EC3AB9-A4A8-4963-9276-2FE7FB6F2EB3}" dt="2018-06-06T15:53:05.712" v="518" actId="20577"/>
          <ac:spMkLst>
            <pc:docMk/>
            <pc:sldMk cId="3030529945" sldId="816"/>
            <ac:spMk id="3" creationId="{2112E0DA-FCB0-4F78-9760-092B0CC5B0A6}"/>
          </ac:spMkLst>
        </pc:spChg>
      </pc:sldChg>
      <pc:sldChg chg="ord">
        <pc:chgData name="Michael Bennett" userId="808163721be62333" providerId="LiveId" clId="{C6EC3AB9-A4A8-4963-9276-2FE7FB6F2EB3}" dt="2018-06-06T17:55:35.811" v="3537"/>
        <pc:sldMkLst>
          <pc:docMk/>
          <pc:sldMk cId="2110287403" sldId="826"/>
        </pc:sldMkLst>
      </pc:sldChg>
      <pc:sldChg chg="modSp del">
        <pc:chgData name="Michael Bennett" userId="808163721be62333" providerId="LiveId" clId="{C6EC3AB9-A4A8-4963-9276-2FE7FB6F2EB3}" dt="2018-06-06T17:55:21.751" v="3536" actId="2696"/>
        <pc:sldMkLst>
          <pc:docMk/>
          <pc:sldMk cId="3676227177" sldId="827"/>
        </pc:sldMkLst>
        <pc:spChg chg="mod">
          <ac:chgData name="Michael Bennett" userId="808163721be62333" providerId="LiveId" clId="{C6EC3AB9-A4A8-4963-9276-2FE7FB6F2EB3}" dt="2018-06-06T17:53:38.910" v="3433" actId="20577"/>
          <ac:spMkLst>
            <pc:docMk/>
            <pc:sldMk cId="3676227177" sldId="827"/>
            <ac:spMk id="3" creationId="{57959D92-ED2E-4858-8E4F-DD5C9A996785}"/>
          </ac:spMkLst>
        </pc:spChg>
      </pc:sldChg>
      <pc:sldChg chg="modSp">
        <pc:chgData name="Michael Bennett" userId="808163721be62333" providerId="LiveId" clId="{C6EC3AB9-A4A8-4963-9276-2FE7FB6F2EB3}" dt="2018-06-06T17:55:05.460" v="3535" actId="20577"/>
        <pc:sldMkLst>
          <pc:docMk/>
          <pc:sldMk cId="453511929" sldId="829"/>
        </pc:sldMkLst>
        <pc:spChg chg="mod">
          <ac:chgData name="Michael Bennett" userId="808163721be62333" providerId="LiveId" clId="{C6EC3AB9-A4A8-4963-9276-2FE7FB6F2EB3}" dt="2018-06-06T17:55:05.460" v="3535" actId="20577"/>
          <ac:spMkLst>
            <pc:docMk/>
            <pc:sldMk cId="453511929" sldId="829"/>
            <ac:spMk id="3" creationId="{F83B4A90-B596-41CF-B46D-C76437D2E409}"/>
          </ac:spMkLst>
        </pc:spChg>
      </pc:sldChg>
      <pc:sldChg chg="modSp">
        <pc:chgData name="Michael Bennett" userId="808163721be62333" providerId="LiveId" clId="{C6EC3AB9-A4A8-4963-9276-2FE7FB6F2EB3}" dt="2018-06-06T15:59:35.722" v="1123"/>
        <pc:sldMkLst>
          <pc:docMk/>
          <pc:sldMk cId="3357345854" sldId="830"/>
        </pc:sldMkLst>
        <pc:spChg chg="mod">
          <ac:chgData name="Michael Bennett" userId="808163721be62333" providerId="LiveId" clId="{C6EC3AB9-A4A8-4963-9276-2FE7FB6F2EB3}" dt="2018-06-06T15:59:35.722" v="1123"/>
          <ac:spMkLst>
            <pc:docMk/>
            <pc:sldMk cId="3357345854" sldId="830"/>
            <ac:spMk id="3" creationId="{ECE99598-2B2E-4766-81AE-BBE439DA74D1}"/>
          </ac:spMkLst>
        </pc:spChg>
      </pc:sldChg>
      <pc:sldChg chg="modSp">
        <pc:chgData name="Michael Bennett" userId="808163721be62333" providerId="LiveId" clId="{C6EC3AB9-A4A8-4963-9276-2FE7FB6F2EB3}" dt="2018-06-06T17:51:42.781" v="3406" actId="404"/>
        <pc:sldMkLst>
          <pc:docMk/>
          <pc:sldMk cId="2345439217" sldId="831"/>
        </pc:sldMkLst>
        <pc:spChg chg="mod">
          <ac:chgData name="Michael Bennett" userId="808163721be62333" providerId="LiveId" clId="{C6EC3AB9-A4A8-4963-9276-2FE7FB6F2EB3}" dt="2018-06-06T17:51:42.781" v="3406" actId="404"/>
          <ac:spMkLst>
            <pc:docMk/>
            <pc:sldMk cId="2345439217" sldId="831"/>
            <ac:spMk id="3" creationId="{B6E6E5EF-B542-4952-937E-F348F4D9E637}"/>
          </ac:spMkLst>
        </pc:spChg>
      </pc:sldChg>
      <pc:sldChg chg="modSp">
        <pc:chgData name="Michael Bennett" userId="808163721be62333" providerId="LiveId" clId="{C6EC3AB9-A4A8-4963-9276-2FE7FB6F2EB3}" dt="2018-06-06T18:47:23.663" v="3841" actId="20577"/>
        <pc:sldMkLst>
          <pc:docMk/>
          <pc:sldMk cId="1316094766" sldId="837"/>
        </pc:sldMkLst>
        <pc:spChg chg="mod">
          <ac:chgData name="Michael Bennett" userId="808163721be62333" providerId="LiveId" clId="{C6EC3AB9-A4A8-4963-9276-2FE7FB6F2EB3}" dt="2018-06-06T18:47:23.663" v="3841" actId="20577"/>
          <ac:spMkLst>
            <pc:docMk/>
            <pc:sldMk cId="1316094766" sldId="837"/>
            <ac:spMk id="3" creationId="{06E7E7E3-1AD7-47D0-B477-BF6C761705AB}"/>
          </ac:spMkLst>
        </pc:spChg>
      </pc:sldChg>
      <pc:sldChg chg="modSp">
        <pc:chgData name="Michael Bennett" userId="808163721be62333" providerId="LiveId" clId="{C6EC3AB9-A4A8-4963-9276-2FE7FB6F2EB3}" dt="2018-06-06T19:02:50.103" v="4152" actId="20577"/>
        <pc:sldMkLst>
          <pc:docMk/>
          <pc:sldMk cId="4211051418" sldId="838"/>
        </pc:sldMkLst>
        <pc:spChg chg="mod">
          <ac:chgData name="Michael Bennett" userId="808163721be62333" providerId="LiveId" clId="{C6EC3AB9-A4A8-4963-9276-2FE7FB6F2EB3}" dt="2018-06-06T19:02:50.103" v="4152" actId="20577"/>
          <ac:spMkLst>
            <pc:docMk/>
            <pc:sldMk cId="4211051418" sldId="838"/>
            <ac:spMk id="3" creationId="{3FD67CA3-4FED-4FE6-AFDA-C5688A183E5C}"/>
          </ac:spMkLst>
        </pc:spChg>
      </pc:sldChg>
      <pc:sldChg chg="modSp">
        <pc:chgData name="Michael Bennett" userId="808163721be62333" providerId="LiveId" clId="{C6EC3AB9-A4A8-4963-9276-2FE7FB6F2EB3}" dt="2018-06-06T15:53:42.014" v="567" actId="20577"/>
        <pc:sldMkLst>
          <pc:docMk/>
          <pc:sldMk cId="2782429973" sldId="839"/>
        </pc:sldMkLst>
        <pc:spChg chg="mod">
          <ac:chgData name="Michael Bennett" userId="808163721be62333" providerId="LiveId" clId="{C6EC3AB9-A4A8-4963-9276-2FE7FB6F2EB3}" dt="2018-06-06T15:53:42.014" v="567" actId="20577"/>
          <ac:spMkLst>
            <pc:docMk/>
            <pc:sldMk cId="2782429973" sldId="839"/>
            <ac:spMk id="3" creationId="{A20700FB-F236-4503-B6CF-28FF31293D83}"/>
          </ac:spMkLst>
        </pc:spChg>
      </pc:sldChg>
      <pc:sldChg chg="del">
        <pc:chgData name="Michael Bennett" userId="808163721be62333" providerId="LiveId" clId="{C6EC3AB9-A4A8-4963-9276-2FE7FB6F2EB3}" dt="2018-06-06T17:53:20.399" v="3431" actId="2696"/>
        <pc:sldMkLst>
          <pc:docMk/>
          <pc:sldMk cId="3087814809" sldId="840"/>
        </pc:sldMkLst>
      </pc:sldChg>
      <pc:sldChg chg="modSp add del">
        <pc:chgData name="Michael Bennett" userId="808163721be62333" providerId="LiveId" clId="{C6EC3AB9-A4A8-4963-9276-2FE7FB6F2EB3}" dt="2018-06-06T17:52:59.993" v="3430" actId="2696"/>
        <pc:sldMkLst>
          <pc:docMk/>
          <pc:sldMk cId="2996794905" sldId="841"/>
        </pc:sldMkLst>
        <pc:spChg chg="mod">
          <ac:chgData name="Michael Bennett" userId="808163721be62333" providerId="LiveId" clId="{C6EC3AB9-A4A8-4963-9276-2FE7FB6F2EB3}" dt="2018-06-06T17:52:03.961" v="3408" actId="20577"/>
          <ac:spMkLst>
            <pc:docMk/>
            <pc:sldMk cId="2996794905" sldId="841"/>
            <ac:spMk id="2" creationId="{9D6164AB-C490-4557-897D-2255AC5EE6D4}"/>
          </ac:spMkLst>
        </pc:spChg>
        <pc:spChg chg="mod">
          <ac:chgData name="Michael Bennett" userId="808163721be62333" providerId="LiveId" clId="{C6EC3AB9-A4A8-4963-9276-2FE7FB6F2EB3}" dt="2018-06-06T17:52:37.669" v="3429" actId="20577"/>
          <ac:spMkLst>
            <pc:docMk/>
            <pc:sldMk cId="2996794905" sldId="841"/>
            <ac:spMk id="3" creationId="{7E95BB28-A6C5-4A0D-BE50-E0B0A064175E}"/>
          </ac:spMkLst>
        </pc:spChg>
      </pc:sldChg>
      <pc:sldChg chg="modSp add">
        <pc:chgData name="Michael Bennett" userId="808163721be62333" providerId="LiveId" clId="{C6EC3AB9-A4A8-4963-9276-2FE7FB6F2EB3}" dt="2018-06-06T16:18:54.096" v="2784" actId="404"/>
        <pc:sldMkLst>
          <pc:docMk/>
          <pc:sldMk cId="3667888347" sldId="842"/>
        </pc:sldMkLst>
        <pc:spChg chg="mod">
          <ac:chgData name="Michael Bennett" userId="808163721be62333" providerId="LiveId" clId="{C6EC3AB9-A4A8-4963-9276-2FE7FB6F2EB3}" dt="2018-06-06T16:15:37.003" v="2314" actId="20577"/>
          <ac:spMkLst>
            <pc:docMk/>
            <pc:sldMk cId="3667888347" sldId="842"/>
            <ac:spMk id="2" creationId="{7DD62D1F-1B3B-407A-98A9-EF25341BC811}"/>
          </ac:spMkLst>
        </pc:spChg>
        <pc:spChg chg="mod">
          <ac:chgData name="Michael Bennett" userId="808163721be62333" providerId="LiveId" clId="{C6EC3AB9-A4A8-4963-9276-2FE7FB6F2EB3}" dt="2018-06-06T16:18:54.096" v="2784" actId="404"/>
          <ac:spMkLst>
            <pc:docMk/>
            <pc:sldMk cId="3667888347" sldId="842"/>
            <ac:spMk id="3" creationId="{2D6CD561-757B-41FD-B813-4AABB9515BCC}"/>
          </ac:spMkLst>
        </pc:spChg>
      </pc:sldChg>
      <pc:sldChg chg="modSp add">
        <pc:chgData name="Michael Bennett" userId="808163721be62333" providerId="LiveId" clId="{C6EC3AB9-A4A8-4963-9276-2FE7FB6F2EB3}" dt="2018-06-06T16:15:08.693" v="2247" actId="313"/>
        <pc:sldMkLst>
          <pc:docMk/>
          <pc:sldMk cId="1750263086" sldId="843"/>
        </pc:sldMkLst>
        <pc:spChg chg="mod">
          <ac:chgData name="Michael Bennett" userId="808163721be62333" providerId="LiveId" clId="{C6EC3AB9-A4A8-4963-9276-2FE7FB6F2EB3}" dt="2018-06-06T16:09:48.788" v="1595" actId="20577"/>
          <ac:spMkLst>
            <pc:docMk/>
            <pc:sldMk cId="1750263086" sldId="843"/>
            <ac:spMk id="2" creationId="{DA14F00A-27F8-4928-A228-9C5B71382124}"/>
          </ac:spMkLst>
        </pc:spChg>
        <pc:spChg chg="mod">
          <ac:chgData name="Michael Bennett" userId="808163721be62333" providerId="LiveId" clId="{C6EC3AB9-A4A8-4963-9276-2FE7FB6F2EB3}" dt="2018-06-06T16:15:08.693" v="2247" actId="313"/>
          <ac:spMkLst>
            <pc:docMk/>
            <pc:sldMk cId="1750263086" sldId="843"/>
            <ac:spMk id="3" creationId="{2BDCCA5C-2E6B-470A-A699-D74469B510E1}"/>
          </ac:spMkLst>
        </pc:spChg>
      </pc:sldChg>
      <pc:sldChg chg="modSp add del">
        <pc:chgData name="Michael Bennett" userId="808163721be62333" providerId="LiveId" clId="{C6EC3AB9-A4A8-4963-9276-2FE7FB6F2EB3}" dt="2018-06-06T16:11:12.063" v="1808" actId="2696"/>
        <pc:sldMkLst>
          <pc:docMk/>
          <pc:sldMk cId="333398929" sldId="844"/>
        </pc:sldMkLst>
        <pc:spChg chg="mod">
          <ac:chgData name="Michael Bennett" userId="808163721be62333" providerId="LiveId" clId="{C6EC3AB9-A4A8-4963-9276-2FE7FB6F2EB3}" dt="2018-06-06T16:11:10.587" v="1807"/>
          <ac:spMkLst>
            <pc:docMk/>
            <pc:sldMk cId="333398929" sldId="844"/>
            <ac:spMk id="2" creationId="{1B4463A2-B5CD-4C55-B07B-31819695FAFA}"/>
          </ac:spMkLst>
        </pc:spChg>
      </pc:sldChg>
      <pc:sldChg chg="modSp add">
        <pc:chgData name="Michael Bennett" userId="808163721be62333" providerId="LiveId" clId="{C6EC3AB9-A4A8-4963-9276-2FE7FB6F2EB3}" dt="2018-06-06T16:15:28.726" v="2312" actId="20577"/>
        <pc:sldMkLst>
          <pc:docMk/>
          <pc:sldMk cId="2435403429" sldId="844"/>
        </pc:sldMkLst>
        <pc:spChg chg="mod">
          <ac:chgData name="Michael Bennett" userId="808163721be62333" providerId="LiveId" clId="{C6EC3AB9-A4A8-4963-9276-2FE7FB6F2EB3}" dt="2018-06-06T16:12:56.757" v="2031" actId="20577"/>
          <ac:spMkLst>
            <pc:docMk/>
            <pc:sldMk cId="2435403429" sldId="844"/>
            <ac:spMk id="2" creationId="{AD031D01-36FD-44FB-940A-DF8A1C2E7FBB}"/>
          </ac:spMkLst>
        </pc:spChg>
        <pc:spChg chg="mod">
          <ac:chgData name="Michael Bennett" userId="808163721be62333" providerId="LiveId" clId="{C6EC3AB9-A4A8-4963-9276-2FE7FB6F2EB3}" dt="2018-06-06T16:15:28.726" v="2312" actId="20577"/>
          <ac:spMkLst>
            <pc:docMk/>
            <pc:sldMk cId="2435403429" sldId="844"/>
            <ac:spMk id="3" creationId="{1C3E817E-62E0-4DB8-8A95-986320016CDD}"/>
          </ac:spMkLst>
        </pc:spChg>
      </pc:sldChg>
      <pc:sldChg chg="modSp add del">
        <pc:chgData name="Michael Bennett" userId="808163721be62333" providerId="LiveId" clId="{C6EC3AB9-A4A8-4963-9276-2FE7FB6F2EB3}" dt="2018-06-06T15:59:39.918" v="1141" actId="2696"/>
        <pc:sldMkLst>
          <pc:docMk/>
          <pc:sldMk cId="2688776133" sldId="844"/>
        </pc:sldMkLst>
        <pc:spChg chg="mod">
          <ac:chgData name="Michael Bennett" userId="808163721be62333" providerId="LiveId" clId="{C6EC3AB9-A4A8-4963-9276-2FE7FB6F2EB3}" dt="2018-06-06T15:59:39.546" v="1140"/>
          <ac:spMkLst>
            <pc:docMk/>
            <pc:sldMk cId="2688776133" sldId="844"/>
            <ac:spMk id="2" creationId="{7C2CAFA9-26CE-4547-9884-20D2B941B8AA}"/>
          </ac:spMkLst>
        </pc:spChg>
      </pc:sldChg>
      <pc:sldChg chg="modSp add del">
        <pc:chgData name="Michael Bennett" userId="808163721be62333" providerId="LiveId" clId="{C6EC3AB9-A4A8-4963-9276-2FE7FB6F2EB3}" dt="2018-06-06T16:11:30.183" v="1839" actId="2696"/>
        <pc:sldMkLst>
          <pc:docMk/>
          <pc:sldMk cId="2933930537" sldId="845"/>
        </pc:sldMkLst>
        <pc:spChg chg="mod">
          <ac:chgData name="Michael Bennett" userId="808163721be62333" providerId="LiveId" clId="{C6EC3AB9-A4A8-4963-9276-2FE7FB6F2EB3}" dt="2018-06-06T16:11:29.771" v="1838"/>
          <ac:spMkLst>
            <pc:docMk/>
            <pc:sldMk cId="2933930537" sldId="845"/>
            <ac:spMk id="2" creationId="{8DE27703-8142-4C70-B18A-7CDB866AC536}"/>
          </ac:spMkLst>
        </pc:spChg>
      </pc:sldChg>
      <pc:sldChg chg="modSp add">
        <pc:chgData name="Michael Bennett" userId="808163721be62333" providerId="LiveId" clId="{C6EC3AB9-A4A8-4963-9276-2FE7FB6F2EB3}" dt="2018-06-06T17:47:08.291" v="3075" actId="20577"/>
        <pc:sldMkLst>
          <pc:docMk/>
          <pc:sldMk cId="3032193647" sldId="845"/>
        </pc:sldMkLst>
        <pc:spChg chg="mod">
          <ac:chgData name="Michael Bennett" userId="808163721be62333" providerId="LiveId" clId="{C6EC3AB9-A4A8-4963-9276-2FE7FB6F2EB3}" dt="2018-06-06T17:44:58.430" v="2930" actId="20577"/>
          <ac:spMkLst>
            <pc:docMk/>
            <pc:sldMk cId="3032193647" sldId="845"/>
            <ac:spMk id="2" creationId="{9774DCF2-0012-451F-AB1C-177FA1E074DD}"/>
          </ac:spMkLst>
        </pc:spChg>
        <pc:spChg chg="mod">
          <ac:chgData name="Michael Bennett" userId="808163721be62333" providerId="LiveId" clId="{C6EC3AB9-A4A8-4963-9276-2FE7FB6F2EB3}" dt="2018-06-06T17:47:08.291" v="3075" actId="20577"/>
          <ac:spMkLst>
            <pc:docMk/>
            <pc:sldMk cId="3032193647" sldId="845"/>
            <ac:spMk id="3" creationId="{9F2C5C4B-3C8C-4739-9DC9-4030805563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a.org.uk/publication/call-for-input/call-for-input-smarter-regulatory-reporting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wsleader.com/2018/06/03/iota-qubic-announcement-2018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June 6 2018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Tuesday 19 June</a:t>
            </a:r>
          </a:p>
          <a:p>
            <a:pPr lvl="1"/>
            <a:r>
              <a:rPr lang="en-US" sz="1600" dirty="0"/>
              <a:t>Morning (9 – 12)</a:t>
            </a:r>
          </a:p>
          <a:p>
            <a:pPr lvl="2"/>
            <a:r>
              <a:rPr lang="en-US" sz="1400" dirty="0"/>
              <a:t>FIBO Updates (DW, by phone);</a:t>
            </a:r>
            <a:r>
              <a:rPr lang="en-US" sz="1400" baseline="0" dirty="0"/>
              <a:t> </a:t>
            </a:r>
          </a:p>
          <a:p>
            <a:pPr lvl="3"/>
            <a:r>
              <a:rPr lang="en-US" sz="1200" dirty="0"/>
              <a:t>Deliverables plan (</a:t>
            </a:r>
            <a:r>
              <a:rPr lang="en-US" sz="1200" baseline="0" dirty="0"/>
              <a:t>Changes in that with DA) </a:t>
            </a:r>
          </a:p>
          <a:p>
            <a:pPr lvl="3"/>
            <a:r>
              <a:rPr lang="en-US" sz="1200" baseline="0" dirty="0"/>
              <a:t>1 h with questions</a:t>
            </a:r>
          </a:p>
          <a:p>
            <a:pPr lvl="2"/>
            <a:r>
              <a:rPr lang="en-US" sz="1400" baseline="0" dirty="0"/>
              <a:t>FIBO2 RFC Draft review (rest of morning)</a:t>
            </a:r>
            <a:endParaRPr lang="en-US" sz="1400" dirty="0"/>
          </a:p>
          <a:p>
            <a:pPr lvl="1"/>
            <a:r>
              <a:rPr lang="en-US" sz="1600" dirty="0"/>
              <a:t>Afternoon (1 – 5) (AB folks available this time</a:t>
            </a:r>
            <a:r>
              <a:rPr lang="en-US" sz="1600" baseline="0" dirty="0"/>
              <a:t>)</a:t>
            </a:r>
          </a:p>
          <a:p>
            <a:pPr lvl="2"/>
            <a:r>
              <a:rPr lang="en-US" sz="1200" dirty="0"/>
              <a:t>FCA Call for Comments status / report back (EDMC latest + SSC) 1.5 hour / to coffee</a:t>
            </a:r>
          </a:p>
          <a:p>
            <a:pPr lvl="2"/>
            <a:r>
              <a:rPr lang="en-US" sz="1200" dirty="0"/>
              <a:t>DLT </a:t>
            </a:r>
            <a:r>
              <a:rPr lang="en-US" sz="1200" dirty="0" err="1"/>
              <a:t>PoC</a:t>
            </a:r>
            <a:r>
              <a:rPr lang="en-US" sz="1200" dirty="0"/>
              <a:t> </a:t>
            </a:r>
          </a:p>
          <a:p>
            <a:pPr lvl="3"/>
            <a:r>
              <a:rPr lang="en-US" sz="1100" dirty="0"/>
              <a:t>Report-back</a:t>
            </a:r>
          </a:p>
          <a:p>
            <a:pPr lvl="3"/>
            <a:r>
              <a:rPr lang="en-US" sz="1100" dirty="0"/>
              <a:t>IOTA</a:t>
            </a:r>
            <a:r>
              <a:rPr lang="en-US" sz="1100" baseline="0" dirty="0"/>
              <a:t> submission plans – if any</a:t>
            </a:r>
          </a:p>
          <a:p>
            <a:pPr lvl="3"/>
            <a:r>
              <a:rPr lang="en-US" sz="1100" baseline="0" dirty="0"/>
              <a:t>DLT standards etc. – do we have something for this?</a:t>
            </a:r>
            <a:endParaRPr lang="en-US" sz="1200" dirty="0"/>
          </a:p>
          <a:p>
            <a:r>
              <a:rPr lang="en-US" sz="1800" dirty="0"/>
              <a:t>Wednesday 20 June (ADTF also meets)</a:t>
            </a:r>
          </a:p>
          <a:p>
            <a:pPr lvl="1"/>
            <a:r>
              <a:rPr lang="en-US" sz="1600" dirty="0"/>
              <a:t>Morning (9 – 12) – other stuff OR ADTF stuff – </a:t>
            </a:r>
          </a:p>
          <a:p>
            <a:pPr lvl="2"/>
            <a:r>
              <a:rPr lang="en-US" sz="1200" dirty="0"/>
              <a:t>8-9 am Liaison Committee meeting – Richard </a:t>
            </a:r>
            <a:r>
              <a:rPr lang="en-US" sz="1200" dirty="0" err="1"/>
              <a:t>Beatch</a:t>
            </a:r>
            <a:r>
              <a:rPr lang="en-US" sz="1200" dirty="0"/>
              <a:t> presenting. ISO and other orgs interactions</a:t>
            </a:r>
          </a:p>
          <a:p>
            <a:pPr lvl="2"/>
            <a:r>
              <a:rPr lang="en-US" sz="1200" dirty="0"/>
              <a:t>9am coffee Retail DTF</a:t>
            </a:r>
          </a:p>
          <a:p>
            <a:pPr lvl="2"/>
            <a:r>
              <a:rPr lang="en-US" sz="1200" dirty="0"/>
              <a:t>Coffee – lunch = SMIF and CCM UML Profile</a:t>
            </a:r>
          </a:p>
          <a:p>
            <a:pPr lvl="1"/>
            <a:r>
              <a:rPr lang="en-US" sz="1600" dirty="0"/>
              <a:t>Extended</a:t>
            </a:r>
            <a:r>
              <a:rPr lang="en-US" sz="1600" baseline="0" dirty="0"/>
              <a:t> lunch 12 – 1:30</a:t>
            </a:r>
            <a:endParaRPr lang="en-US" sz="1600" dirty="0"/>
          </a:p>
          <a:p>
            <a:pPr lvl="1"/>
            <a:r>
              <a:rPr lang="en-US" sz="1600" dirty="0"/>
              <a:t>Afternoon (1:30 – 5)</a:t>
            </a:r>
          </a:p>
          <a:p>
            <a:pPr lvl="2"/>
            <a:r>
              <a:rPr lang="en-US" sz="1200" dirty="0"/>
              <a:t>FIX UML Profile 2:30 – take time out for the FIX presentation. </a:t>
            </a:r>
            <a:r>
              <a:rPr lang="en-US" sz="1200"/>
              <a:t>If it is FIX - TBC</a:t>
            </a:r>
            <a:endParaRPr lang="en-US" sz="1200" dirty="0"/>
          </a:p>
          <a:p>
            <a:pPr lvl="2"/>
            <a:r>
              <a:rPr lang="en-US" sz="1400" dirty="0"/>
              <a:t>Possible: Workshop e.g. FIBO use – populating with data etc.</a:t>
            </a:r>
          </a:p>
          <a:p>
            <a:pPr lvl="2"/>
            <a:r>
              <a:rPr lang="en-US" sz="1400" dirty="0"/>
              <a:t>To</a:t>
            </a:r>
            <a:r>
              <a:rPr lang="en-US" sz="1400" baseline="0" dirty="0"/>
              <a:t> </a:t>
            </a:r>
            <a:r>
              <a:rPr lang="en-US" sz="1400" dirty="0"/>
              <a:t>be decided on the Tuesday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March: Extended to June</a:t>
            </a:r>
            <a:endParaRPr lang="en-US" sz="1400" baseline="0" dirty="0"/>
          </a:p>
          <a:p>
            <a:pPr lvl="1"/>
            <a:r>
              <a:rPr lang="en-US" sz="1400" dirty="0"/>
              <a:t>Extend  to Sept 2018</a:t>
            </a:r>
            <a:endParaRPr lang="en-US" sz="1200" dirty="0"/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 rtl="0" fontAlgn="base"/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March: Extended to June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to Sept 2018</a:t>
            </a:r>
            <a:endParaRPr lang="en-US" sz="1400" dirty="0">
              <a:effectLst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March: Extended to June</a:t>
            </a:r>
            <a:endParaRPr lang="en-US" sz="14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to Sept 2018</a:t>
            </a:r>
            <a:endParaRPr lang="en-US" sz="1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March: Extended to June</a:t>
            </a:r>
            <a:endParaRPr lang="en-US" sz="14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to Sept 2018</a:t>
            </a:r>
            <a:endParaRPr lang="en-US" sz="1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AC0A-2177-482F-99E8-920CF056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Call for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700FB-F236-4503-B6CF-28FF31293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https://www.fca.org.uk/publication/call-for-input/call-for-input-smarter-regulatory-reporting.pdf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Put out by UK regulator FCA</a:t>
            </a:r>
          </a:p>
          <a:p>
            <a:r>
              <a:rPr lang="en-US" sz="2400" dirty="0"/>
              <a:t>Comments by June 30 2018</a:t>
            </a:r>
          </a:p>
          <a:p>
            <a:r>
              <a:rPr lang="en-US" sz="2400" dirty="0"/>
              <a:t>Of interest for </a:t>
            </a:r>
            <a:r>
              <a:rPr lang="en-US" sz="2400" dirty="0" err="1"/>
              <a:t>RegTech</a:t>
            </a:r>
            <a:r>
              <a:rPr lang="en-US" sz="2400" dirty="0"/>
              <a:t>, firms etc.</a:t>
            </a:r>
          </a:p>
          <a:p>
            <a:r>
              <a:rPr lang="en-US" sz="2400" dirty="0"/>
              <a:t>OMG Position: </a:t>
            </a:r>
            <a:r>
              <a:rPr lang="en-US" sz="2400" dirty="0" err="1"/>
              <a:t>Soley</a:t>
            </a:r>
            <a:r>
              <a:rPr lang="en-US" sz="2400" dirty="0"/>
              <a:t> keen that we</a:t>
            </a:r>
            <a:r>
              <a:rPr lang="en-US" sz="2400" baseline="30000" dirty="0"/>
              <a:t>*</a:t>
            </a:r>
            <a:r>
              <a:rPr lang="en-US" sz="2400" dirty="0"/>
              <a:t> respond</a:t>
            </a:r>
          </a:p>
          <a:p>
            <a:pPr lvl="1"/>
            <a:r>
              <a:rPr lang="en-US" sz="2000" dirty="0"/>
              <a:t>Believe automation, MDA and FIBO, as well as DIDO/DLT</a:t>
            </a:r>
          </a:p>
          <a:p>
            <a:pPr lvl="1"/>
            <a:r>
              <a:rPr lang="en-US" sz="2000" dirty="0"/>
              <a:t>The Ireland </a:t>
            </a:r>
            <a:r>
              <a:rPr lang="en-US" sz="2000" dirty="0" err="1"/>
              <a:t>PoC</a:t>
            </a:r>
            <a:r>
              <a:rPr lang="en-US" sz="2000" dirty="0"/>
              <a:t> specific to this</a:t>
            </a:r>
          </a:p>
          <a:p>
            <a:pPr lvl="0"/>
            <a:r>
              <a:rPr lang="en-US" sz="2400" dirty="0"/>
              <a:t>Discussion</a:t>
            </a:r>
            <a:r>
              <a:rPr lang="en-US" sz="2400" baseline="0" dirty="0"/>
              <a:t> at March FDTF</a:t>
            </a:r>
          </a:p>
          <a:p>
            <a:pPr lvl="1"/>
            <a:r>
              <a:rPr lang="en-US" sz="2000" dirty="0"/>
              <a:t>Follow-up actions</a:t>
            </a:r>
          </a:p>
          <a:p>
            <a:pPr lvl="1"/>
            <a:r>
              <a:rPr lang="en-US" sz="2000" dirty="0"/>
              <a:t>Collaboration</a:t>
            </a:r>
            <a:r>
              <a:rPr lang="en-US" sz="2000" baseline="0" dirty="0"/>
              <a:t> with EDM Council on response (Mike Atkin)</a:t>
            </a:r>
          </a:p>
          <a:p>
            <a:pPr lvl="1"/>
            <a:r>
              <a:rPr lang="en-US" sz="2000" baseline="0" dirty="0"/>
              <a:t>EDM Council has the pen on this</a:t>
            </a:r>
          </a:p>
          <a:p>
            <a:pPr lvl="1"/>
            <a:r>
              <a:rPr lang="en-US" sz="2000" baseline="0" dirty="0"/>
              <a:t>Feedback awaited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DFE1E-D3CD-40F9-8CAC-968C7300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29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recursive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Written</a:t>
            </a:r>
            <a:r>
              <a:rPr lang="en-US" sz="2000" baseline="0" dirty="0"/>
              <a:t> </a:t>
            </a:r>
            <a:r>
              <a:rPr lang="en-US" sz="2000" dirty="0"/>
              <a:t>now for Provisional / Extensions</a:t>
            </a:r>
          </a:p>
          <a:p>
            <a:pPr lvl="1"/>
            <a:r>
              <a:rPr lang="en-US" sz="2000" dirty="0"/>
              <a:t>Included in About files for each level / component</a:t>
            </a:r>
          </a:p>
          <a:p>
            <a:pPr lvl="1"/>
            <a:r>
              <a:rPr lang="en-US" sz="2000" dirty="0"/>
              <a:t>All abstracts moved from </a:t>
            </a:r>
            <a:r>
              <a:rPr lang="en-US" sz="2000" dirty="0" err="1"/>
              <a:t>sm:fileAbstract</a:t>
            </a:r>
            <a:r>
              <a:rPr lang="en-US" sz="2000" dirty="0"/>
              <a:t> to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this change (no change to OMG submissions disposition)</a:t>
            </a:r>
          </a:p>
          <a:p>
            <a:pPr lvl="1"/>
            <a:r>
              <a:rPr lang="en-US" sz="2000" baseline="0" dirty="0"/>
              <a:t>Who will do this?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to be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86E6-9707-4101-ABB0-15D2D2EB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9598-2B2E-4766-81AE-BBE439DA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spec.edmcouncil.org  will have EDM Council specific metadata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/>
              <a:t>versionIRI</a:t>
            </a:r>
            <a:endParaRPr lang="en-US" sz="2000" dirty="0"/>
          </a:p>
          <a:p>
            <a:pPr lvl="1"/>
            <a:r>
              <a:rPr lang="en-US" sz="2000" dirty="0"/>
              <a:t>uses OMG AB </a:t>
            </a:r>
            <a:r>
              <a:rPr lang="en-US" sz="2000" dirty="0" err="1"/>
              <a:t>SpecificationMetadata</a:t>
            </a:r>
            <a:r>
              <a:rPr lang="en-US" sz="2000" dirty="0"/>
              <a:t> where appropriate</a:t>
            </a:r>
          </a:p>
          <a:p>
            <a:pPr lvl="1"/>
            <a:r>
              <a:rPr lang="en-US" sz="2000" dirty="0"/>
              <a:t>New “Artifacts” ontology to drive new metadata eventually</a:t>
            </a:r>
          </a:p>
          <a:p>
            <a:pPr lvl="0"/>
            <a:r>
              <a:rPr lang="en-US" sz="2400" dirty="0"/>
              <a:t>Review findings</a:t>
            </a:r>
          </a:p>
          <a:p>
            <a:pPr lvl="1"/>
            <a:r>
              <a:rPr lang="en-US" sz="2000" dirty="0"/>
              <a:t>Most things have a Dublin Core or SM element we can use</a:t>
            </a:r>
          </a:p>
          <a:p>
            <a:pPr lvl="1"/>
            <a:r>
              <a:rPr lang="en-US" sz="2000" dirty="0"/>
              <a:t>Change</a:t>
            </a:r>
            <a:r>
              <a:rPr lang="en-US" sz="2000" baseline="0" dirty="0"/>
              <a:t> of what level something is from FIBO v1</a:t>
            </a:r>
          </a:p>
          <a:p>
            <a:pPr lvl="2"/>
            <a:r>
              <a:rPr lang="en-US" sz="1600" dirty="0"/>
              <a:t>Specification </a:t>
            </a:r>
            <a:r>
              <a:rPr lang="en-US" sz="1600" dirty="0">
                <a:sym typeface="Wingdings" panose="05000000000000000000" pitchFamily="2" charset="2"/>
              </a:rPr>
              <a:t> Domain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Family  Specification </a:t>
            </a:r>
            <a:endParaRPr lang="en-US" sz="1600" dirty="0"/>
          </a:p>
          <a:p>
            <a:pPr lvl="0"/>
            <a:r>
              <a:rPr lang="en-US" sz="2400" dirty="0"/>
              <a:t>Needed to change: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“Responsible Task Force” =&gt; FCT</a:t>
            </a:r>
            <a:endParaRPr lang="en-US" sz="2400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turned out to be the only one that did not have an obvious element to use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Identified something from DC we can use for this</a:t>
            </a:r>
            <a:endParaRPr lang="en-US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74C1C-F0C6-400E-856E-9F0B1E65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45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4F00A-27F8-4928-A228-9C5B7138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CCA5C-2E6B-470A-A699-D74469B51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About files performed 2 functions</a:t>
            </a:r>
          </a:p>
          <a:p>
            <a:pPr lvl="1"/>
            <a:r>
              <a:rPr lang="en-US" sz="1800" dirty="0"/>
              <a:t>Something that imports all the ontologies</a:t>
            </a:r>
            <a:r>
              <a:rPr lang="en-US" sz="1800" baseline="0" dirty="0"/>
              <a:t> for the Domain or Module the yare about</a:t>
            </a:r>
          </a:p>
          <a:p>
            <a:pPr lvl="1"/>
            <a:r>
              <a:rPr lang="en-US" sz="1800" baseline="0" dirty="0"/>
              <a:t>Something with the metadata about a given OMG specification feature (specification, module, file etc.)</a:t>
            </a:r>
          </a:p>
          <a:p>
            <a:pPr lvl="0"/>
            <a:r>
              <a:rPr lang="en-US" sz="2000" dirty="0"/>
              <a:t>The functions were distributed at random among 2 kinds of file both called About:</a:t>
            </a:r>
          </a:p>
          <a:p>
            <a:pPr lvl="1"/>
            <a:r>
              <a:rPr lang="en-US" sz="1800" dirty="0" err="1"/>
              <a:t>AboutXyz</a:t>
            </a:r>
            <a:r>
              <a:rPr lang="en-US" sz="1800" dirty="0"/>
              <a:t> – the metadata</a:t>
            </a:r>
          </a:p>
          <a:p>
            <a:pPr lvl="1"/>
            <a:r>
              <a:rPr lang="en-US" sz="1800" dirty="0"/>
              <a:t>AboutXyz-1.2 – the imports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Metadata that is not on the individual is file metadata for the individual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file e.g. Ontology of the About file itself</a:t>
            </a:r>
            <a:endParaRPr lang="en-US" sz="2400" dirty="0">
              <a:effectLst/>
            </a:endParaRPr>
          </a:p>
          <a:p>
            <a:pPr lvl="0"/>
            <a:r>
              <a:rPr lang="en-US" sz="2000" dirty="0"/>
              <a:t>Metadata is framed </a:t>
            </a:r>
            <a:r>
              <a:rPr lang="en-US" sz="2000" dirty="0" err="1"/>
              <a:t>wrt</a:t>
            </a:r>
            <a:r>
              <a:rPr lang="en-US" sz="2000" baseline="0" dirty="0"/>
              <a:t> an Individual of the type Module, Specification etc. </a:t>
            </a:r>
          </a:p>
          <a:p>
            <a:pPr lvl="1"/>
            <a:r>
              <a:rPr lang="en-US" sz="1800" dirty="0"/>
              <a:t>Specification now becomes Module</a:t>
            </a:r>
            <a:r>
              <a:rPr lang="en-US" sz="1800" baseline="0" dirty="0"/>
              <a:t> as well (domain is a kind of Module in DCT terms)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CA3BB-E4B3-4C67-B58C-0BD02E10A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63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31D01-36FD-44FB-940A-DF8A1C2E7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 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E817E-62E0-4DB8-8A95-98632001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Files</a:t>
            </a:r>
          </a:p>
          <a:p>
            <a:pPr lvl="1"/>
            <a:r>
              <a:rPr lang="en-US" dirty="0"/>
              <a:t>About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aseline="0" dirty="0"/>
              <a:t> </a:t>
            </a:r>
            <a:r>
              <a:rPr lang="en-US" dirty="0"/>
              <a:t>Metadata</a:t>
            </a:r>
          </a:p>
          <a:p>
            <a:pPr lvl="1"/>
            <a:r>
              <a:rPr lang="en-US" dirty="0"/>
              <a:t>About (version) </a:t>
            </a:r>
            <a:r>
              <a:rPr lang="en-US" dirty="0">
                <a:sym typeface="Wingdings" panose="05000000000000000000" pitchFamily="2" charset="2"/>
              </a:rPr>
              <a:t> All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NEW: Non RDF file for the same metadata (to be done)</a:t>
            </a:r>
          </a:p>
          <a:p>
            <a:pPr lvl="0"/>
            <a:r>
              <a:rPr lang="en-US" dirty="0">
                <a:sym typeface="Wingdings" panose="05000000000000000000" pitchFamily="2" charset="2"/>
              </a:rPr>
              <a:t>Comments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There is no version-specific metadata since FIBO v2 is the version and the components are no longer independently versioned</a:t>
            </a:r>
          </a:p>
          <a:p>
            <a:pPr lvl="0"/>
            <a:r>
              <a:rPr lang="en-US" dirty="0"/>
              <a:t>Content</a:t>
            </a:r>
          </a:p>
          <a:p>
            <a:pPr lvl="1"/>
            <a:r>
              <a:rPr lang="en-US" dirty="0"/>
              <a:t>Uses DCT where possible</a:t>
            </a:r>
          </a:p>
          <a:p>
            <a:pPr lvl="1"/>
            <a:r>
              <a:rPr lang="en-US" dirty="0"/>
              <a:t>Use SM for some thing where</a:t>
            </a:r>
            <a:r>
              <a:rPr lang="en-US" baseline="0" dirty="0"/>
              <a:t> appropriate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BB252-3E63-40ED-AA95-221EABEB7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03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62D1F-1B3B-407A-98A9-EF25341B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OMG FIBO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CD561-757B-41FD-B813-4AABB9515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OMG Submission for FIBO 2 will</a:t>
            </a:r>
            <a:r>
              <a:rPr lang="en-US" sz="2400" baseline="0" dirty="0"/>
              <a:t> reflect the same metadata where possible</a:t>
            </a:r>
          </a:p>
          <a:p>
            <a:pPr lvl="0"/>
            <a:r>
              <a:rPr lang="en-US" sz="2400" baseline="0" dirty="0"/>
              <a:t>Change history is all EDMC led and is reported in release notes – no need for extensive </a:t>
            </a:r>
            <a:r>
              <a:rPr lang="en-US" sz="2400" baseline="0" dirty="0" err="1"/>
              <a:t>skos:changeNote</a:t>
            </a:r>
            <a:r>
              <a:rPr lang="en-US" sz="2400" baseline="0" dirty="0"/>
              <a:t> describing meetings in Boston or Orlando or anywhere!</a:t>
            </a:r>
          </a:p>
          <a:p>
            <a:pPr lvl="0"/>
            <a:r>
              <a:rPr lang="en-US" sz="2400" baseline="0" dirty="0"/>
              <a:t>Where needed (if at all): </a:t>
            </a:r>
          </a:p>
          <a:p>
            <a:pPr lvl="1"/>
            <a:r>
              <a:rPr lang="en-US" sz="2000" baseline="0" dirty="0"/>
              <a:t>use the equivalent OMG specification metadata g</a:t>
            </a:r>
            <a:r>
              <a:rPr lang="en-US" sz="2000" dirty="0"/>
              <a:t>enerated from EDM Council metadata</a:t>
            </a:r>
          </a:p>
          <a:p>
            <a:pPr lvl="1"/>
            <a:r>
              <a:rPr lang="en-US" sz="2000" dirty="0"/>
              <a:t>Abstracts have</a:t>
            </a:r>
            <a:r>
              <a:rPr lang="en-US" sz="2000" baseline="0" dirty="0"/>
              <a:t> been</a:t>
            </a:r>
            <a:r>
              <a:rPr lang="en-US" sz="2000" dirty="0"/>
              <a:t> changed over to </a:t>
            </a:r>
            <a:r>
              <a:rPr lang="en-US" sz="2000" dirty="0" err="1"/>
              <a:t>dct:abstract</a:t>
            </a:r>
            <a:r>
              <a:rPr lang="en-US" sz="2000" dirty="0"/>
              <a:t> – leave</a:t>
            </a:r>
            <a:r>
              <a:rPr lang="en-US" sz="2000" baseline="0" dirty="0"/>
              <a:t> them so</a:t>
            </a:r>
          </a:p>
          <a:p>
            <a:pPr lvl="1"/>
            <a:r>
              <a:rPr lang="en-US" sz="2000" baseline="0" dirty="0"/>
              <a:t>Do we need specific new metadata for OMG submissions e.g. Responsible Task Force?</a:t>
            </a:r>
          </a:p>
          <a:p>
            <a:pPr lvl="2"/>
            <a:r>
              <a:rPr lang="en-US" sz="1800" baseline="0" dirty="0"/>
              <a:t>Given this is an RFC the intent is to submit a specification that exists</a:t>
            </a:r>
          </a:p>
          <a:p>
            <a:pPr lvl="2"/>
            <a:r>
              <a:rPr lang="en-US" sz="1800" baseline="0" dirty="0"/>
              <a:t>If so, who will do that? 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C678D-494A-4AB4-817E-9091E1C1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88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 in CCM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/>
            <a:r>
              <a:rPr lang="en-US" sz="2000" dirty="0"/>
              <a:t>References to things not there (status unknown; scripted?)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Round Tripping – see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/>
              <a:t>FIBO plans for OMG Submission</a:t>
            </a:r>
            <a:endParaRPr lang="en-US" sz="2800" dirty="0">
              <a:effectLst/>
            </a:endParaRPr>
          </a:p>
          <a:p>
            <a:r>
              <a:rPr lang="en-US" sz="2800" dirty="0"/>
              <a:t>Other FDTF Activities: Distributed Ledger (Blockchain) WG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June OMG FDTF Quarterly Meeting (Boston,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MA)</a:t>
            </a:r>
            <a:endParaRPr lang="en-US" sz="2800" dirty="0">
              <a:effectLst/>
            </a:endParaRPr>
          </a:p>
          <a:p>
            <a:r>
              <a:rPr lang="en-US" sz="2800" dirty="0"/>
              <a:t>FIBO detail – CCM, Metadata, Products etc.</a:t>
            </a: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Updated following corrections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5CA7-9B25-4AD7-BBA4-6A35BA66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OWL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4A90-B596-41CF-B46D-C76437D2E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CCM as a modeling tool like others</a:t>
            </a:r>
          </a:p>
          <a:p>
            <a:r>
              <a:rPr lang="en-US" sz="2400" dirty="0"/>
              <a:t>Round trip does not go all the way round</a:t>
            </a:r>
          </a:p>
          <a:p>
            <a:pPr lvl="1"/>
            <a:r>
              <a:rPr lang="en-US" sz="2000" dirty="0"/>
              <a:t>We do not</a:t>
            </a:r>
            <a:r>
              <a:rPr lang="en-US" sz="2000" baseline="0" dirty="0"/>
              <a:t> overwrite the entire OWL ontologies set onto GitHub from CCM</a:t>
            </a:r>
          </a:p>
          <a:p>
            <a:pPr lvl="1"/>
            <a:r>
              <a:rPr lang="en-US" sz="2000" dirty="0"/>
              <a:t>Identify what ontologies are affected by a change and generate only those</a:t>
            </a:r>
          </a:p>
          <a:p>
            <a:pPr lvl="1"/>
            <a:r>
              <a:rPr lang="en-US" sz="2000" dirty="0"/>
              <a:t>These have to have some frigs applied before going into GitHub (other than cascading restrictions)</a:t>
            </a:r>
          </a:p>
          <a:p>
            <a:pPr lvl="1"/>
            <a:r>
              <a:rPr lang="en-US" sz="2000" dirty="0"/>
              <a:t>The Serializer needs to be run (automatically when you do a Commit in SourceTree)</a:t>
            </a:r>
            <a:r>
              <a:rPr lang="en-US" sz="2000" baseline="0" dirty="0"/>
              <a:t> before it is complete (Serializer adds namespace abbreviations)</a:t>
            </a:r>
          </a:p>
          <a:p>
            <a:pPr lvl="0"/>
            <a:r>
              <a:rPr lang="en-US" sz="2400" baseline="0" dirty="0"/>
              <a:t>Update: Formal process for Serializer updates</a:t>
            </a:r>
          </a:p>
          <a:p>
            <a:pPr lvl="1"/>
            <a:r>
              <a:rPr lang="en-US" sz="2000" baseline="0" dirty="0"/>
              <a:t>New versions will  on all FIBO in future</a:t>
            </a:r>
          </a:p>
          <a:p>
            <a:pPr lvl="0"/>
            <a:r>
              <a:rPr lang="en-US" sz="2400" dirty="0"/>
              <a:t>Serializer config documented in FIBO Dev Guide wiki</a:t>
            </a:r>
          </a:p>
          <a:p>
            <a:pPr lvl="1"/>
            <a:r>
              <a:rPr lang="en-US" sz="2000" baseline="0" dirty="0"/>
              <a:t>Don’t commit without updating RDF Toolkit components!</a:t>
            </a:r>
          </a:p>
          <a:p>
            <a:pPr lvl="1"/>
            <a:r>
              <a:rPr lang="en-US" sz="2000" baseline="0" dirty="0"/>
              <a:t>Check files by eye after Commit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84607-115F-4456-BD73-0C798D05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11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/>
              <a:t>Round tripping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/>
            <a:r>
              <a:rPr lang="en-US" sz="2000" baseline="0" dirty="0"/>
              <a:t>Individuals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Remote restrictions (domain is in a different ontology / package)</a:t>
            </a:r>
          </a:p>
          <a:p>
            <a:pPr lvl="0"/>
            <a:r>
              <a:rPr lang="en-US" sz="2400" baseline="0" dirty="0"/>
              <a:t>SP13 will address many of these </a:t>
            </a:r>
          </a:p>
          <a:p>
            <a:pPr lvl="0"/>
            <a:r>
              <a:rPr lang="en-US" sz="2400" baseline="0" dirty="0"/>
              <a:t>Team working on OWL design patterns to support and enforce</a:t>
            </a:r>
          </a:p>
          <a:p>
            <a:pPr lvl="0"/>
            <a:r>
              <a:rPr lang="en-US" sz="2400" baseline="0" dirty="0"/>
              <a:t>Intended outcome:</a:t>
            </a:r>
          </a:p>
          <a:p>
            <a:pPr lvl="1"/>
            <a:r>
              <a:rPr lang="en-US" dirty="0"/>
              <a:t>Full list of things CCM is intended to support</a:t>
            </a:r>
          </a:p>
          <a:p>
            <a:pPr lvl="2"/>
            <a:r>
              <a:rPr lang="en-US" dirty="0"/>
              <a:t>As modeling</a:t>
            </a:r>
          </a:p>
          <a:p>
            <a:pPr lvl="2"/>
            <a:r>
              <a:rPr lang="en-US" dirty="0"/>
              <a:t>As OWL ingest</a:t>
            </a:r>
          </a:p>
          <a:p>
            <a:pPr lvl="2"/>
            <a:r>
              <a:rPr lang="en-US" dirty="0"/>
              <a:t>As OWL generation</a:t>
            </a:r>
          </a:p>
          <a:p>
            <a:pPr lvl="1"/>
            <a:r>
              <a:rPr lang="en-US" dirty="0"/>
              <a:t>Full</a:t>
            </a:r>
            <a:r>
              <a:rPr lang="en-US" baseline="0" dirty="0"/>
              <a:t> list of patterns allowed in FIBO to use this support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Glossary</a:t>
            </a:r>
          </a:p>
          <a:p>
            <a:pPr lvl="1"/>
            <a:r>
              <a:rPr lang="en-US" sz="1600" dirty="0"/>
              <a:t>As HTML</a:t>
            </a:r>
          </a:p>
          <a:p>
            <a:pPr lvl="1"/>
            <a:r>
              <a:rPr lang="en-US" sz="1600" dirty="0"/>
              <a:t>As spreadsheet</a:t>
            </a:r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 </a:t>
            </a:r>
            <a:r>
              <a:rPr lang="en-US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future</a:t>
            </a:r>
            <a:endParaRPr lang="en-US" sz="1800" dirty="0">
              <a:effectLst/>
            </a:endParaRPr>
          </a:p>
          <a:p>
            <a:pPr lvl="0"/>
            <a:r>
              <a:rPr lang="en-US" sz="1800" dirty="0"/>
              <a:t>Vocabulary (SKOS)</a:t>
            </a:r>
          </a:p>
          <a:p>
            <a:pPr lvl="1"/>
            <a:r>
              <a:rPr lang="en-US" sz="1600" dirty="0"/>
              <a:t>Use alt-label for synonyms for tool support added this quarter</a:t>
            </a:r>
          </a:p>
          <a:p>
            <a:pPr lvl="1"/>
            <a:r>
              <a:rPr lang="en-US" sz="16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800" dirty="0"/>
              <a:t>SMIF - UML Business Model diagrams</a:t>
            </a:r>
          </a:p>
          <a:p>
            <a:pPr lvl="1"/>
            <a:r>
              <a:rPr lang="en-US" sz="1600" dirty="0"/>
              <a:t>Extending to Provisional as well as Release</a:t>
            </a:r>
            <a:endParaRPr lang="en-US" sz="1200" dirty="0"/>
          </a:p>
          <a:p>
            <a:pPr lvl="0"/>
            <a:r>
              <a:rPr lang="en-US" sz="1800" dirty="0"/>
              <a:t>Widoco OWL documentation (including visualizations)</a:t>
            </a:r>
          </a:p>
          <a:p>
            <a:pPr lvl="1"/>
            <a:r>
              <a:rPr lang="en-US" sz="1600" dirty="0"/>
              <a:t>Existing issues fixed</a:t>
            </a:r>
          </a:p>
          <a:p>
            <a:pPr lvl="1"/>
            <a:r>
              <a:rPr lang="en-US" sz="1600" dirty="0"/>
              <a:t>New document content (abstracts etc.)</a:t>
            </a:r>
          </a:p>
          <a:p>
            <a:pPr lvl="0"/>
            <a:r>
              <a:rPr lang="en-US" sz="1800" dirty="0"/>
              <a:t>OWL</a:t>
            </a:r>
            <a:r>
              <a:rPr lang="en-US" sz="1800" baseline="0" dirty="0"/>
              <a:t> Ontology files</a:t>
            </a:r>
          </a:p>
          <a:p>
            <a:pPr lvl="1"/>
            <a:r>
              <a:rPr lang="en-US" sz="1600" dirty="0"/>
              <a:t>RDF/XML, TTL, JSON-LD + </a:t>
            </a:r>
            <a:r>
              <a:rPr lang="en-US" sz="1600" dirty="0" err="1"/>
              <a:t>Nquads</a:t>
            </a:r>
            <a:endParaRPr lang="en-US" sz="1600" dirty="0"/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8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891A-21AD-4C95-9DC9-0B978845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C9502-7D21-4848-B07E-E3CD9854F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Statuses:</a:t>
            </a:r>
          </a:p>
          <a:p>
            <a:pPr lvl="1"/>
            <a:r>
              <a:rPr lang="en-US" sz="2000" dirty="0"/>
              <a:t>Release</a:t>
            </a:r>
          </a:p>
          <a:p>
            <a:pPr lvl="2"/>
            <a:r>
              <a:rPr lang="en-US" sz="1800" dirty="0"/>
              <a:t>All fully vetted OWL ontologies</a:t>
            </a:r>
          </a:p>
          <a:p>
            <a:pPr lvl="2"/>
            <a:r>
              <a:rPr lang="en-US" sz="1800" dirty="0"/>
              <a:t>FND (part); FBC; BE; IND; DER (part); SEC (part)</a:t>
            </a:r>
          </a:p>
          <a:p>
            <a:pPr lvl="1"/>
            <a:r>
              <a:rPr lang="en-US" sz="2000" dirty="0"/>
              <a:t>Provisional (in development ontologies)</a:t>
            </a:r>
          </a:p>
          <a:p>
            <a:pPr lvl="2"/>
            <a:r>
              <a:rPr lang="en-US" sz="1800" dirty="0"/>
              <a:t>Loans – the HDMA / US mortgage Loans vertical substantively complete but not yet Release</a:t>
            </a:r>
          </a:p>
          <a:p>
            <a:pPr lvl="2"/>
            <a:r>
              <a:rPr lang="en-US" sz="1800" dirty="0"/>
              <a:t>Reference terms: SEC, DER,</a:t>
            </a:r>
            <a:r>
              <a:rPr lang="en-US" sz="1800" baseline="0" dirty="0"/>
              <a:t> CIV</a:t>
            </a:r>
          </a:p>
          <a:p>
            <a:pPr lvl="3"/>
            <a:r>
              <a:rPr lang="en-US" sz="1600" baseline="0" dirty="0"/>
              <a:t>Bonds substantively complete but not Release</a:t>
            </a:r>
          </a:p>
          <a:p>
            <a:pPr lvl="2"/>
            <a:r>
              <a:rPr lang="en-US" sz="1800" baseline="0" dirty="0"/>
              <a:t>Temporal terms (pricing etc.)</a:t>
            </a:r>
          </a:p>
          <a:p>
            <a:pPr lvl="2"/>
            <a:r>
              <a:rPr lang="en-US" sz="1800" dirty="0"/>
              <a:t>Process terms (CAE, Issuance etc.)</a:t>
            </a:r>
          </a:p>
          <a:p>
            <a:pPr lvl="2"/>
            <a:r>
              <a:rPr lang="en-US" sz="1800" dirty="0"/>
              <a:t>These are in Alpha and Beta SME review status</a:t>
            </a:r>
          </a:p>
          <a:p>
            <a:pPr lvl="1"/>
            <a:r>
              <a:rPr lang="en-US" sz="2000" dirty="0"/>
              <a:t>Informative</a:t>
            </a:r>
          </a:p>
          <a:p>
            <a:pPr lvl="2"/>
            <a:r>
              <a:rPr lang="en-US" sz="1800" dirty="0"/>
              <a:t>Extensions to items already published</a:t>
            </a:r>
          </a:p>
          <a:p>
            <a:pPr lvl="2"/>
            <a:r>
              <a:rPr lang="en-US" sz="1800" dirty="0"/>
              <a:t>Additional material that is not really extensions</a:t>
            </a:r>
          </a:p>
          <a:p>
            <a:r>
              <a:rPr lang="en-US" sz="2000" dirty="0"/>
              <a:t>Production is frozen at quarter dates while Development is periodically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428DD-38E2-48C0-8BF3-4BF4E83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81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E6D3-519F-44C7-97C8-B6CFE7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2.0 (OMG) 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D0E4-A101-4187-A15D-673C4FA3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Per EDM Council site</a:t>
            </a:r>
            <a:r>
              <a:rPr lang="en-US" sz="2000" baseline="0" dirty="0"/>
              <a:t> – which of these to include?</a:t>
            </a:r>
            <a:endParaRPr lang="en-US" sz="2000" dirty="0"/>
          </a:p>
          <a:p>
            <a:pPr lvl="1"/>
            <a:r>
              <a:rPr lang="en-US" sz="1800" dirty="0"/>
              <a:t>Glossary (HTML and Excel)</a:t>
            </a:r>
          </a:p>
          <a:p>
            <a:pPr lvl="1"/>
            <a:r>
              <a:rPr lang="en-US" sz="1800" dirty="0"/>
              <a:t>Data Dictionary (CSV / Excel)</a:t>
            </a:r>
          </a:p>
          <a:p>
            <a:pPr lvl="1"/>
            <a:r>
              <a:rPr lang="en-US" sz="1800" dirty="0" err="1"/>
              <a:t>FIBOPedia</a:t>
            </a:r>
            <a:endParaRPr lang="en-US" sz="1800" dirty="0"/>
          </a:p>
          <a:p>
            <a:pPr lvl="1"/>
            <a:r>
              <a:rPr lang="en-US" sz="1800" dirty="0"/>
              <a:t>Vocabulary (SKOS)</a:t>
            </a:r>
          </a:p>
          <a:p>
            <a:pPr lvl="1"/>
            <a:r>
              <a:rPr lang="en-US" sz="1800" dirty="0"/>
              <a:t>UML Business Model (SMIF) </a:t>
            </a:r>
          </a:p>
          <a:p>
            <a:pPr lvl="1"/>
            <a:r>
              <a:rPr lang="en-US" sz="2000" dirty="0" err="1"/>
              <a:t>Widoco</a:t>
            </a:r>
            <a:endParaRPr lang="en-US" sz="2000" dirty="0"/>
          </a:p>
          <a:p>
            <a:pPr lvl="1"/>
            <a:r>
              <a:rPr lang="en-US" sz="1800" dirty="0"/>
              <a:t>OWL Ontology Files (definitive) 4 formats available</a:t>
            </a:r>
          </a:p>
          <a:p>
            <a:pPr lvl="0"/>
            <a:r>
              <a:rPr lang="en-US" sz="2000" dirty="0"/>
              <a:t>For OMG users</a:t>
            </a:r>
          </a:p>
          <a:p>
            <a:pPr lvl="1"/>
            <a:r>
              <a:rPr lang="en-US" sz="1800" dirty="0"/>
              <a:t>OWL – as above; RDF/XML</a:t>
            </a:r>
            <a:r>
              <a:rPr lang="en-US" sz="1800" baseline="0" dirty="0"/>
              <a:t> flavor only (Normative)</a:t>
            </a:r>
            <a:endParaRPr lang="en-US" sz="1800" dirty="0"/>
          </a:p>
          <a:p>
            <a:pPr lvl="1"/>
            <a:r>
              <a:rPr lang="en-US" sz="1800" dirty="0"/>
              <a:t>UML XMI - Keep</a:t>
            </a:r>
          </a:p>
          <a:p>
            <a:pPr lvl="2"/>
            <a:r>
              <a:rPr lang="en-US" sz="1400" dirty="0"/>
              <a:t>SMIF XMI / CCM </a:t>
            </a:r>
            <a:r>
              <a:rPr lang="en-US" sz="1400" b="1" dirty="0"/>
              <a:t>NEW – </a:t>
            </a:r>
            <a:r>
              <a:rPr lang="en-US" sz="1400" dirty="0"/>
              <a:t>do we also deliver this? (not normative). No diagram semantics</a:t>
            </a:r>
            <a:endParaRPr lang="en-US" sz="1400" b="1" dirty="0"/>
          </a:p>
          <a:p>
            <a:pPr lvl="2"/>
            <a:r>
              <a:rPr lang="en-US" sz="1400" dirty="0"/>
              <a:t>UML XMI for</a:t>
            </a:r>
            <a:r>
              <a:rPr lang="en-US" sz="1400" baseline="0" dirty="0"/>
              <a:t> the ODM models</a:t>
            </a:r>
            <a:endParaRPr lang="en-US" sz="1400" dirty="0"/>
          </a:p>
          <a:p>
            <a:pPr lvl="1"/>
            <a:r>
              <a:rPr lang="en-US" sz="1800" dirty="0"/>
              <a:t>ODM XMI – Review whether to deliver this</a:t>
            </a:r>
          </a:p>
          <a:p>
            <a:pPr lvl="1"/>
            <a:r>
              <a:rPr lang="en-US" sz="1800" dirty="0"/>
              <a:t>Ancillary file(s): SMIF Repository (CCM)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177A5-B62C-44AF-A4B4-5E31D9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57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6E06-FD89-4BFF-94BF-D1B1412C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dirty="0"/>
              <a:t>Decision for Submitters: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7DE3-6BCE-4EE2-82DD-4C5641665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Which</a:t>
            </a:r>
            <a:r>
              <a:rPr lang="en-US" sz="2800" baseline="0" dirty="0"/>
              <a:t> </a:t>
            </a:r>
            <a:r>
              <a:rPr lang="en-US" sz="2800" dirty="0"/>
              <a:t>of</a:t>
            </a:r>
            <a:r>
              <a:rPr lang="en-US" sz="2800" baseline="0" dirty="0"/>
              <a:t> these needs to be Normative for OMG end users?  Not adding EDMC deliverables</a:t>
            </a:r>
          </a:p>
          <a:p>
            <a:pPr lvl="0"/>
            <a:r>
              <a:rPr lang="en-US" sz="2800" baseline="0" dirty="0"/>
              <a:t>What do users need to assert conformance with?</a:t>
            </a:r>
          </a:p>
          <a:p>
            <a:pPr lvl="0"/>
            <a:r>
              <a:rPr lang="en-US" sz="2800" dirty="0"/>
              <a:t>Decision: not to deliver UMLXMI or ODMXMI? </a:t>
            </a:r>
          </a:p>
          <a:p>
            <a:pPr lvl="1"/>
            <a:r>
              <a:rPr lang="en-US" sz="2400" dirty="0"/>
              <a:t>Ongoing discussion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3825F-78DF-4B08-B3CF-9E2D4A96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82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FIBO Plans</a:t>
            </a:r>
          </a:p>
          <a:p>
            <a:pPr lvl="1"/>
            <a:r>
              <a:rPr lang="en-US" sz="1400" dirty="0"/>
              <a:t>OMG FIBO v2 substantive draft</a:t>
            </a:r>
            <a:r>
              <a:rPr lang="en-US" sz="1400" baseline="0" dirty="0"/>
              <a:t> </a:t>
            </a:r>
            <a:r>
              <a:rPr lang="en-US" sz="1400" dirty="0"/>
              <a:t>in June</a:t>
            </a:r>
          </a:p>
          <a:p>
            <a:pPr lvl="1"/>
            <a:r>
              <a:rPr lang="en-US" sz="1400" dirty="0"/>
              <a:t>FIBO v2 RFC</a:t>
            </a:r>
            <a:r>
              <a:rPr lang="en-US" sz="1400" baseline="0" dirty="0"/>
              <a:t> September (June 30 spec OWL baseline)</a:t>
            </a:r>
            <a:endParaRPr lang="en-US" sz="1400" dirty="0"/>
          </a:p>
          <a:p>
            <a:pPr lvl="1"/>
            <a:r>
              <a:rPr lang="en-US" sz="1400" dirty="0"/>
              <a:t>OMG FIBO v1 (urgent CR on BE) pending</a:t>
            </a:r>
          </a:p>
          <a:p>
            <a:pPr lvl="0"/>
            <a:r>
              <a:rPr lang="en-US" sz="1800" dirty="0"/>
              <a:t>Metadata</a:t>
            </a:r>
          </a:p>
          <a:p>
            <a:pPr lvl="1"/>
            <a:r>
              <a:rPr lang="en-US" sz="1400" dirty="0"/>
              <a:t>New replacements</a:t>
            </a:r>
            <a:r>
              <a:rPr lang="en-US" sz="1400" baseline="0" dirty="0"/>
              <a:t> for About files</a:t>
            </a:r>
            <a:endParaRPr lang="en-US" sz="1400" dirty="0"/>
          </a:p>
          <a:p>
            <a:pPr lvl="1"/>
            <a:r>
              <a:rPr lang="en-US" sz="1400" dirty="0"/>
              <a:t>EDM Council specific metadata for spec.edmcouncil.org</a:t>
            </a:r>
          </a:p>
          <a:p>
            <a:pPr lvl="1"/>
            <a:r>
              <a:rPr lang="en-US" sz="1400" dirty="0"/>
              <a:t>Changes for</a:t>
            </a:r>
            <a:r>
              <a:rPr lang="en-US" sz="1400" baseline="0" dirty="0"/>
              <a:t> FIBO 2 OMG submission</a:t>
            </a:r>
          </a:p>
          <a:p>
            <a:pPr lvl="1"/>
            <a:r>
              <a:rPr lang="en-US" sz="1400" baseline="0" dirty="0"/>
              <a:t>Minor actions to complete  this week</a:t>
            </a:r>
            <a:endParaRPr lang="en-US" sz="1400" dirty="0"/>
          </a:p>
          <a:p>
            <a:pPr lvl="0"/>
            <a:r>
              <a:rPr lang="en-US" sz="1800" dirty="0"/>
              <a:t>CCM FIBO-Master</a:t>
            </a:r>
          </a:p>
          <a:p>
            <a:pPr lvl="1"/>
            <a:r>
              <a:rPr lang="en-US" sz="1400" baseline="0" dirty="0"/>
              <a:t>Diagrams for remaining FIBO2 / Release content making good progress</a:t>
            </a:r>
            <a:endParaRPr lang="en-US" sz="1400" dirty="0"/>
          </a:p>
          <a:p>
            <a:pPr lvl="0"/>
            <a:r>
              <a:rPr lang="en-US" sz="1800" dirty="0"/>
              <a:t>CCM SP13</a:t>
            </a:r>
          </a:p>
          <a:p>
            <a:pPr lvl="1"/>
            <a:r>
              <a:rPr lang="en-US" sz="1400" dirty="0"/>
              <a:t>In</a:t>
            </a:r>
            <a:r>
              <a:rPr lang="en-US" sz="1400" baseline="0" dirty="0"/>
              <a:t> </a:t>
            </a:r>
            <a:r>
              <a:rPr lang="en-US" sz="1400" dirty="0"/>
              <a:t>final tests</a:t>
            </a:r>
          </a:p>
          <a:p>
            <a:pPr lvl="1"/>
            <a:r>
              <a:rPr lang="en-US" sz="1400" dirty="0"/>
              <a:t>Will be bundled as CCM 19.0 with MagicDraw 19</a:t>
            </a:r>
          </a:p>
          <a:p>
            <a:pPr lvl="1"/>
            <a:r>
              <a:rPr lang="en-US" sz="1400" dirty="0"/>
              <a:t>Coordinate update to be carried out after Q2 release</a:t>
            </a:r>
          </a:p>
          <a:p>
            <a:pPr lvl="0"/>
            <a:r>
              <a:rPr lang="en-US" sz="1800" dirty="0"/>
              <a:t>IOTA: New protocol released </a:t>
            </a:r>
          </a:p>
          <a:p>
            <a:pPr lvl="0"/>
            <a:r>
              <a:rPr lang="en-US" sz="1800" dirty="0"/>
              <a:t>FCA Response</a:t>
            </a:r>
          </a:p>
          <a:p>
            <a:pPr lvl="1"/>
            <a:r>
              <a:rPr lang="en-US" sz="1400" dirty="0"/>
              <a:t>From</a:t>
            </a:r>
            <a:r>
              <a:rPr lang="en-US" sz="1400" baseline="0" dirty="0"/>
              <a:t> </a:t>
            </a:r>
            <a:r>
              <a:rPr lang="en-US" sz="1400" dirty="0"/>
              <a:t>March FDTF session</a:t>
            </a:r>
          </a:p>
          <a:p>
            <a:pPr lvl="1"/>
            <a:r>
              <a:rPr lang="en-US" sz="1400" dirty="0"/>
              <a:t>EDM Council coordinating response</a:t>
            </a:r>
          </a:p>
          <a:p>
            <a:pPr lvl="0"/>
            <a:r>
              <a:rPr lang="en-US" sz="1800" dirty="0"/>
              <a:t>OMG now Cat A liaison with ISO TC68/SC8 and TC68/SC9</a:t>
            </a:r>
            <a:r>
              <a:rPr lang="en-US" sz="1800" baseline="0" dirty="0"/>
              <a:t> and TC68.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Sept 2018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Sept 2018 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Sept 2018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Sept 2018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NEW: 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March 2019 and until FIBO2 approved</a:t>
            </a:r>
          </a:p>
          <a:p>
            <a:pPr lvl="2"/>
            <a:r>
              <a:rPr lang="en-US" sz="1800" baseline="0" dirty="0"/>
              <a:t>Check extension rules</a:t>
            </a:r>
          </a:p>
          <a:p>
            <a:pPr lvl="2"/>
            <a:r>
              <a:rPr lang="en-US" sz="1800" dirty="0"/>
              <a:t>Need s new RTF chair for each</a:t>
            </a:r>
            <a:endParaRPr lang="en-US" sz="1800" baseline="0" dirty="0"/>
          </a:p>
          <a:p>
            <a:pPr lvl="0"/>
            <a:r>
              <a:rPr lang="en-US" sz="2400" dirty="0"/>
              <a:t>FIBO 2.0</a:t>
            </a:r>
          </a:p>
          <a:p>
            <a:pPr lvl="1"/>
            <a:r>
              <a:rPr lang="en-US" sz="2000" dirty="0"/>
              <a:t>All FIBO Release (Production) content in one specification</a:t>
            </a:r>
          </a:p>
          <a:p>
            <a:pPr lvl="1"/>
            <a:r>
              <a:rPr lang="en-US" sz="2000" dirty="0"/>
              <a:t>Initial RFC in September 2018</a:t>
            </a:r>
          </a:p>
          <a:p>
            <a:pPr lvl="2"/>
            <a:r>
              <a:rPr lang="en-US" sz="1800" dirty="0"/>
              <a:t>Reflects state of ontologies in spec.edmcoucil.org at June Q2</a:t>
            </a:r>
          </a:p>
          <a:p>
            <a:pPr lvl="2"/>
            <a:r>
              <a:rPr lang="en-US" sz="1800" dirty="0"/>
              <a:t>Minimal OMG specific metadata</a:t>
            </a:r>
            <a:r>
              <a:rPr lang="en-US" sz="1800" baseline="0" dirty="0"/>
              <a:t> (distinct from EDMC metadata)</a:t>
            </a:r>
          </a:p>
          <a:p>
            <a:pPr lvl="1"/>
            <a:r>
              <a:rPr lang="en-US" sz="2000" dirty="0"/>
              <a:t>Will track quarterly releases of spec.edmcouncil.org via RTFs</a:t>
            </a:r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sz="2000" dirty="0">
                <a:effectLst/>
              </a:rPr>
              <a:t>One code base, currently originates FIBO 1</a:t>
            </a:r>
          </a:p>
          <a:p>
            <a:pPr lvl="1" rtl="0" fontAlgn="base"/>
            <a:r>
              <a:rPr lang="en-US" sz="2000" dirty="0">
                <a:effectLst/>
              </a:rPr>
              <a:t>New</a:t>
            </a:r>
            <a:r>
              <a:rPr lang="en-US" sz="2000" baseline="0" dirty="0">
                <a:effectLst/>
              </a:rPr>
              <a:t> diagrams for Release items not in OMG FIBO v1 specs</a:t>
            </a:r>
          </a:p>
          <a:p>
            <a:pPr lvl="1" rtl="0" fontAlgn="base"/>
            <a:r>
              <a:rPr lang="en-US" sz="2000" baseline="0" dirty="0">
                <a:effectLst/>
              </a:rPr>
              <a:t>Metadata (formerly About) files derived from EDM Council metadata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2000" dirty="0">
                <a:effectLst/>
              </a:rPr>
              <a:t>September RFC submission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not include rationalization of modular structure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backwards compatible with FIBO1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Substantive draft to be presented at June FDTF</a:t>
            </a:r>
          </a:p>
          <a:p>
            <a:pPr rtl="0" fontAlgn="base"/>
            <a:r>
              <a:rPr lang="en-US" sz="2400" dirty="0"/>
              <a:t>RFC to be submitted at September FDTF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2400" dirty="0">
                <a:effectLst/>
              </a:rPr>
              <a:t>Will co-ordinate with Mariano Benitez (OMG) to bring any open RTF issues across to FIBO2 FTF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1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WG (Blockchain)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calls</a:t>
            </a:r>
            <a:endParaRPr lang="en-US" sz="2000" dirty="0">
              <a:effectLst/>
            </a:endParaRPr>
          </a:p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Concept: use of FIBO as concept model for Smart Contracts</a:t>
            </a:r>
          </a:p>
          <a:p>
            <a:pPr lvl="1" rtl="0" fontAlgn="base"/>
            <a:r>
              <a:rPr lang="en-US" sz="1800" dirty="0">
                <a:effectLst/>
              </a:rPr>
              <a:t>Process models for IR Swaps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Posting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RDF graphs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key</a:t>
            </a:r>
          </a:p>
          <a:p>
            <a:pPr lvl="0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steps: </a:t>
            </a:r>
          </a:p>
          <a:p>
            <a:pPr lvl="1"/>
            <a:r>
              <a:rPr lang="en-US" sz="1800" dirty="0"/>
              <a:t>Pseudocode</a:t>
            </a:r>
          </a:p>
          <a:p>
            <a:pPr lvl="1"/>
            <a:r>
              <a:rPr lang="en-US" sz="1800" dirty="0"/>
              <a:t>Example</a:t>
            </a:r>
            <a:r>
              <a:rPr lang="en-US" sz="1800" baseline="0" dirty="0"/>
              <a:t> </a:t>
            </a:r>
            <a:r>
              <a:rPr lang="en-US" sz="1800" dirty="0"/>
              <a:t>implementations with different architectures e.g. IOTA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how easy or otherwise it is to pull  the relevant stuff from FIBO</a:t>
            </a:r>
          </a:p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 Co-ordination</a:t>
            </a: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 Reference Architecture (MARS PTF)</a:t>
            </a: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Standards 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DCF2-0012-451F-AB1C-177FA1E0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5C4B-3C8C-4739-9DC9-40308055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‘ledger’ (immutable data object) protocol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Tangle not chain of blocks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Scalable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 Plans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hold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>
                <a:effectLst/>
              </a:rPr>
              <a:t>Recent press release for </a:t>
            </a:r>
            <a:r>
              <a:rPr lang="en-US" sz="2800" dirty="0" err="1">
                <a:effectLst/>
              </a:rPr>
              <a:t>qubic</a:t>
            </a:r>
            <a:endParaRPr lang="en-US" sz="2800" dirty="0">
              <a:effectLst/>
            </a:endParaRPr>
          </a:p>
          <a:p>
            <a:pPr lvl="1" indent="-342900">
              <a:buFont typeface="Arial" charset="0"/>
              <a:buChar char="•"/>
              <a:defRPr/>
            </a:pPr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http://technewsleader.com/2018/06/03/iota-qubic-announcement-2018/</a:t>
            </a:r>
            <a:r>
              <a:rPr lang="en-US" sz="2400" dirty="0"/>
              <a:t>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>
                <a:effectLst/>
              </a:rPr>
              <a:t>May or may not be the thing proposed for OMG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62084-95DD-42C8-AC8D-E0AD646C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BF8B-4557-4ED5-B358-8626F5FF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dirty="0"/>
              <a:t>IOTA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2E0DA-FCB0-4F78-9760-092B0CC5B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plenary with FDTF and MARS PTF Dec 2017</a:t>
            </a:r>
          </a:p>
          <a:p>
            <a:pPr lvl="1"/>
            <a:r>
              <a:rPr lang="en-US" dirty="0"/>
              <a:t>Presentation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 discussion</a:t>
            </a:r>
          </a:p>
          <a:p>
            <a:pPr lvl="1"/>
            <a:r>
              <a:rPr lang="en-US" dirty="0"/>
              <a:t>DIDO RA – not a blocker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Broader OMG plans around DLT</a:t>
            </a:r>
          </a:p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2 standards initiatives (plus platform):</a:t>
            </a:r>
          </a:p>
          <a:p>
            <a:pPr lvl="1"/>
            <a:r>
              <a:rPr lang="en-US" dirty="0"/>
              <a:t>Platform: to be released via Eclipse (June 2018?)</a:t>
            </a:r>
          </a:p>
          <a:p>
            <a:pPr lvl="1"/>
            <a:r>
              <a:rPr lang="en-US" dirty="0"/>
              <a:t>Protocols via ETSE (Europe)</a:t>
            </a:r>
          </a:p>
          <a:p>
            <a:pPr lvl="1"/>
            <a:r>
              <a:rPr lang="en-US" dirty="0"/>
              <a:t>Tangle Architecture: via OMG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Submission: to be determined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>
                <a:effectLst/>
              </a:rPr>
              <a:t>Covers “Architecture” but need formal</a:t>
            </a:r>
            <a:r>
              <a:rPr lang="en-US" sz="2400" baseline="0" dirty="0">
                <a:effectLst/>
              </a:rPr>
              <a:t> Scope statement</a:t>
            </a:r>
            <a:endParaRPr lang="en-US" sz="2400" dirty="0">
              <a:effectLst/>
            </a:endParaRPr>
          </a:p>
          <a:p>
            <a:pPr lvl="0"/>
            <a:r>
              <a:rPr lang="en-US" dirty="0"/>
              <a:t>Still nothing since January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DDDE3-853F-4922-847B-F4BE761A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29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June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Meet for 2 days as normal (Tuesday + Wednesday)</a:t>
            </a:r>
          </a:p>
          <a:p>
            <a:r>
              <a:rPr lang="en-US" sz="2000" dirty="0"/>
              <a:t>Things to cover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update / deliverables plan</a:t>
            </a:r>
            <a:endParaRPr lang="en-US" sz="1800" dirty="0">
              <a:effectLst/>
            </a:endParaRPr>
          </a:p>
          <a:p>
            <a:pPr lvl="1"/>
            <a:r>
              <a:rPr lang="en-US" sz="1800" dirty="0"/>
              <a:t>FIBO 2.0 RFC draft review</a:t>
            </a:r>
          </a:p>
          <a:p>
            <a:pPr lvl="1"/>
            <a:r>
              <a:rPr lang="en-US" sz="1800" dirty="0"/>
              <a:t>DLT Matters</a:t>
            </a:r>
          </a:p>
          <a:p>
            <a:pPr lvl="2"/>
            <a:r>
              <a:rPr lang="en-US" sz="1400" dirty="0"/>
              <a:t>Distributed</a:t>
            </a:r>
            <a:r>
              <a:rPr lang="en-US" sz="1400" baseline="0" dirty="0"/>
              <a:t> Ledger </a:t>
            </a:r>
            <a:r>
              <a:rPr lang="en-US" sz="1400" baseline="0" dirty="0" err="1"/>
              <a:t>PoC</a:t>
            </a:r>
            <a:r>
              <a:rPr lang="en-US" sz="1400" baseline="0" dirty="0"/>
              <a:t> Report-back – 1 session (half hour)</a:t>
            </a:r>
          </a:p>
          <a:p>
            <a:pPr lvl="2"/>
            <a:r>
              <a:rPr lang="en-US" sz="1400" baseline="0" dirty="0"/>
              <a:t>DIDO RA collaboration with MARS – at MARS meetings only</a:t>
            </a:r>
          </a:p>
          <a:p>
            <a:pPr lvl="2"/>
            <a:r>
              <a:rPr lang="en-US" sz="1400" dirty="0"/>
              <a:t>IOTA Submission modalities (Domain versus Platform) – half hour</a:t>
            </a:r>
          </a:p>
          <a:p>
            <a:pPr lvl="3"/>
            <a:r>
              <a:rPr lang="en-US" sz="1200" dirty="0"/>
              <a:t>Should FDTF help them submit via MARS or </a:t>
            </a:r>
          </a:p>
          <a:p>
            <a:pPr lvl="3"/>
            <a:r>
              <a:rPr lang="en-US" sz="1200" dirty="0"/>
              <a:t>should to it be a Finance submission?</a:t>
            </a:r>
            <a:endParaRPr lang="en-US" sz="1200" baseline="0" dirty="0"/>
          </a:p>
          <a:p>
            <a:pPr lvl="3"/>
            <a:r>
              <a:rPr lang="en-US" sz="1200" dirty="0"/>
              <a:t>Get feedback from financial participants if interested in reviewing Tangle if it were to come through the FDTF</a:t>
            </a:r>
          </a:p>
          <a:p>
            <a:pPr lvl="2"/>
            <a:r>
              <a:rPr lang="en-US" sz="1400" dirty="0"/>
              <a:t>Update on standards work in DLT – half hour</a:t>
            </a:r>
          </a:p>
          <a:p>
            <a:pPr lvl="1"/>
            <a:r>
              <a:rPr lang="en-US" sz="1800" baseline="0" dirty="0"/>
              <a:t>FCA Regulatory Call for comments – next steps – one hour</a:t>
            </a:r>
          </a:p>
          <a:p>
            <a:pPr lvl="2"/>
            <a:r>
              <a:rPr lang="en-US" sz="1400" dirty="0"/>
              <a:t>June 20 submission date – possible last minute tweaks but otherwise educational</a:t>
            </a:r>
            <a:endParaRPr lang="en-US" sz="1400" baseline="0" dirty="0"/>
          </a:p>
          <a:p>
            <a:pPr lvl="1"/>
            <a:r>
              <a:rPr lang="en-US" sz="1800" baseline="0" dirty="0"/>
              <a:t>What else ?</a:t>
            </a:r>
          </a:p>
          <a:p>
            <a:pPr lvl="0"/>
            <a:r>
              <a:rPr lang="en-US" sz="2000" baseline="0" dirty="0"/>
              <a:t>Anything in other groups we need to go along to? </a:t>
            </a:r>
          </a:p>
          <a:p>
            <a:pPr lvl="1"/>
            <a:r>
              <a:rPr lang="en-US" sz="1800" baseline="0" dirty="0"/>
              <a:t>Space DTC – ontology presentation (conceptual)</a:t>
            </a:r>
          </a:p>
          <a:p>
            <a:pPr lvl="1"/>
            <a:r>
              <a:rPr lang="en-US" sz="1800" baseline="0" dirty="0"/>
              <a:t>Review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94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17898</TotalTime>
  <Words>3879</Words>
  <Application>Microsoft Office PowerPoint</Application>
  <PresentationFormat>On-screen Show (4:3)</PresentationFormat>
  <Paragraphs>592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Gill Sans</vt:lpstr>
      <vt:lpstr>Wingdings</vt:lpstr>
      <vt:lpstr>ヒラギノ角ゴ ProN W3</vt:lpstr>
      <vt:lpstr>Office Theme</vt:lpstr>
      <vt:lpstr>OMG Finance Domain Task Force (FDTF)</vt:lpstr>
      <vt:lpstr>Agenda</vt:lpstr>
      <vt:lpstr>News</vt:lpstr>
      <vt:lpstr>FIBO Plans</vt:lpstr>
      <vt:lpstr>FIBO 2.0</vt:lpstr>
      <vt:lpstr>FDTF DLT WG (Blockchain)</vt:lpstr>
      <vt:lpstr>IOTA</vt:lpstr>
      <vt:lpstr>IOTA Initiative</vt:lpstr>
      <vt:lpstr>Plans for June Quarterly Meeting</vt:lpstr>
      <vt:lpstr>Draft Agenda</vt:lpstr>
      <vt:lpstr>FTF and RTF Charters (Friday Plenary)</vt:lpstr>
      <vt:lpstr>Regulatory Call for Comments</vt:lpstr>
      <vt:lpstr>FIBO Detailed Information</vt:lpstr>
      <vt:lpstr>Terminology</vt:lpstr>
      <vt:lpstr>FIBO Metadata</vt:lpstr>
      <vt:lpstr>Metadata Review</vt:lpstr>
      <vt:lpstr>Metadata  Changes</vt:lpstr>
      <vt:lpstr>OMG FIBO Metadata</vt:lpstr>
      <vt:lpstr>FIBO Master Open Actions in CCM</vt:lpstr>
      <vt:lpstr>CCM Round Trip Ingest Process</vt:lpstr>
      <vt:lpstr>CCM Round Trip OWL Generation</vt:lpstr>
      <vt:lpstr>Round tripping</vt:lpstr>
      <vt:lpstr>spec.edmcouncil.org/fibo Products</vt:lpstr>
      <vt:lpstr>spec.edmcouncil.org/fibo Content</vt:lpstr>
      <vt:lpstr>FIBO 2.0 (OMG)  Deliverables</vt:lpstr>
      <vt:lpstr>Decision for Submitters: 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724</cp:revision>
  <dcterms:created xsi:type="dcterms:W3CDTF">2011-04-19T19:19:23Z</dcterms:created>
  <dcterms:modified xsi:type="dcterms:W3CDTF">2018-06-06T19:02:56Z</dcterms:modified>
</cp:coreProperties>
</file>