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6" r:id="rId5"/>
    <p:sldId id="258" r:id="rId6"/>
    <p:sldId id="262" r:id="rId7"/>
    <p:sldId id="265" r:id="rId8"/>
    <p:sldId id="273" r:id="rId9"/>
    <p:sldId id="274" r:id="rId10"/>
    <p:sldId id="267" r:id="rId11"/>
    <p:sldId id="268" r:id="rId12"/>
    <p:sldId id="270" r:id="rId13"/>
    <p:sldId id="271" r:id="rId14"/>
    <p:sldId id="272" r:id="rId15"/>
    <p:sldId id="26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73A29-CE43-4F15-B9BD-4D88727C4232}" v="1806" dt="2019-04-17T22:31:44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>
      <p:cViewPr varScale="1">
        <p:scale>
          <a:sx n="56" d="100"/>
          <a:sy n="56" d="100"/>
        </p:scale>
        <p:origin x="312" y="3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D1373A29-CE43-4F15-B9BD-4D88727C4232}"/>
    <pc:docChg chg="addSld delSld modSld sldOrd">
      <pc:chgData name="Michael Bennett" userId="808163721be62333" providerId="LiveId" clId="{D1373A29-CE43-4F15-B9BD-4D88727C4232}" dt="2019-04-17T22:31:44.542" v="1802" actId="20577"/>
      <pc:docMkLst>
        <pc:docMk/>
      </pc:docMkLst>
      <pc:sldChg chg="modSp">
        <pc:chgData name="Michael Bennett" userId="808163721be62333" providerId="LiveId" clId="{D1373A29-CE43-4F15-B9BD-4D88727C4232}" dt="2019-04-17T22:31:44.542" v="1802" actId="20577"/>
        <pc:sldMkLst>
          <pc:docMk/>
          <pc:sldMk cId="705035143" sldId="256"/>
        </pc:sldMkLst>
        <pc:spChg chg="mod">
          <ac:chgData name="Michael Bennett" userId="808163721be62333" providerId="LiveId" clId="{D1373A29-CE43-4F15-B9BD-4D88727C4232}" dt="2019-04-17T22:31:44.542" v="1802" actId="20577"/>
          <ac:spMkLst>
            <pc:docMk/>
            <pc:sldMk cId="705035143" sldId="256"/>
            <ac:spMk id="3" creationId="{3591C254-29A8-4A58-A094-9A1DBA37D2E7}"/>
          </ac:spMkLst>
        </pc:spChg>
      </pc:sldChg>
      <pc:sldChg chg="modSp">
        <pc:chgData name="Michael Bennett" userId="808163721be62333" providerId="LiveId" clId="{D1373A29-CE43-4F15-B9BD-4D88727C4232}" dt="2019-04-11T17:17:12.806" v="247" actId="20577"/>
        <pc:sldMkLst>
          <pc:docMk/>
          <pc:sldMk cId="1592437918" sldId="258"/>
        </pc:sldMkLst>
        <pc:spChg chg="mod">
          <ac:chgData name="Michael Bennett" userId="808163721be62333" providerId="LiveId" clId="{D1373A29-CE43-4F15-B9BD-4D88727C4232}" dt="2019-04-11T17:13:42.060" v="165"/>
          <ac:spMkLst>
            <pc:docMk/>
            <pc:sldMk cId="1592437918" sldId="258"/>
            <ac:spMk id="2" creationId="{3B9EAFD3-177F-495A-92BD-9B397FAF3258}"/>
          </ac:spMkLst>
        </pc:spChg>
        <pc:spChg chg="mod">
          <ac:chgData name="Michael Bennett" userId="808163721be62333" providerId="LiveId" clId="{D1373A29-CE43-4F15-B9BD-4D88727C4232}" dt="2019-04-11T17:17:12.806" v="247" actId="20577"/>
          <ac:spMkLst>
            <pc:docMk/>
            <pc:sldMk cId="1592437918" sldId="258"/>
            <ac:spMk id="3" creationId="{0EA7D6DE-6424-4291-80C7-3128E2D9FD3A}"/>
          </ac:spMkLst>
        </pc:spChg>
      </pc:sldChg>
      <pc:sldChg chg="modSp ord">
        <pc:chgData name="Michael Bennett" userId="808163721be62333" providerId="LiveId" clId="{D1373A29-CE43-4F15-B9BD-4D88727C4232}" dt="2019-04-11T17:47:30.351" v="1215" actId="20577"/>
        <pc:sldMkLst>
          <pc:docMk/>
          <pc:sldMk cId="2936076031" sldId="262"/>
        </pc:sldMkLst>
        <pc:spChg chg="mod">
          <ac:chgData name="Michael Bennett" userId="808163721be62333" providerId="LiveId" clId="{D1373A29-CE43-4F15-B9BD-4D88727C4232}" dt="2019-04-11T16:51:23.370" v="120"/>
          <ac:spMkLst>
            <pc:docMk/>
            <pc:sldMk cId="2936076031" sldId="262"/>
            <ac:spMk id="2" creationId="{3B9EAFD3-177F-495A-92BD-9B397FAF3258}"/>
          </ac:spMkLst>
        </pc:spChg>
        <pc:spChg chg="mod">
          <ac:chgData name="Michael Bennett" userId="808163721be62333" providerId="LiveId" clId="{D1373A29-CE43-4F15-B9BD-4D88727C4232}" dt="2019-04-11T17:47:30.351" v="1215" actId="20577"/>
          <ac:spMkLst>
            <pc:docMk/>
            <pc:sldMk cId="2936076031" sldId="262"/>
            <ac:spMk id="3" creationId="{0EA7D6DE-6424-4291-80C7-3128E2D9FD3A}"/>
          </ac:spMkLst>
        </pc:spChg>
      </pc:sldChg>
      <pc:sldChg chg="modSp add">
        <pc:chgData name="Michael Bennett" userId="808163721be62333" providerId="LiveId" clId="{D1373A29-CE43-4F15-B9BD-4D88727C4232}" dt="2019-04-17T21:32:48.531" v="1750"/>
        <pc:sldMkLst>
          <pc:docMk/>
          <pc:sldMk cId="2736831070" sldId="263"/>
        </pc:sldMkLst>
        <pc:spChg chg="mod">
          <ac:chgData name="Michael Bennett" userId="808163721be62333" providerId="LiveId" clId="{D1373A29-CE43-4F15-B9BD-4D88727C4232}" dt="2019-04-11T16:50:48.206" v="16" actId="20577"/>
          <ac:spMkLst>
            <pc:docMk/>
            <pc:sldMk cId="2736831070" sldId="263"/>
            <ac:spMk id="2" creationId="{33AA2C9D-00E0-4132-B0E1-80B34B6E8B87}"/>
          </ac:spMkLst>
        </pc:spChg>
        <pc:spChg chg="mod">
          <ac:chgData name="Michael Bennett" userId="808163721be62333" providerId="LiveId" clId="{D1373A29-CE43-4F15-B9BD-4D88727C4232}" dt="2019-04-17T21:32:48.531" v="1750"/>
          <ac:spMkLst>
            <pc:docMk/>
            <pc:sldMk cId="2736831070" sldId="263"/>
            <ac:spMk id="3" creationId="{C7E9741E-FAED-4B11-85DE-7D529AF4C747}"/>
          </ac:spMkLst>
        </pc:spChg>
      </pc:sldChg>
      <pc:sldChg chg="modSp add">
        <pc:chgData name="Michael Bennett" userId="808163721be62333" providerId="LiveId" clId="{D1373A29-CE43-4F15-B9BD-4D88727C4232}" dt="2019-04-11T17:20:12.024" v="324" actId="20577"/>
        <pc:sldMkLst>
          <pc:docMk/>
          <pc:sldMk cId="1719826645" sldId="265"/>
        </pc:sldMkLst>
        <pc:spChg chg="mod">
          <ac:chgData name="Michael Bennett" userId="808163721be62333" providerId="LiveId" clId="{D1373A29-CE43-4F15-B9BD-4D88727C4232}" dt="2019-04-11T16:51:39.837" v="137" actId="20577"/>
          <ac:spMkLst>
            <pc:docMk/>
            <pc:sldMk cId="1719826645" sldId="265"/>
            <ac:spMk id="2" creationId="{3B9EAFD3-177F-495A-92BD-9B397FAF3258}"/>
          </ac:spMkLst>
        </pc:spChg>
        <pc:spChg chg="mod">
          <ac:chgData name="Michael Bennett" userId="808163721be62333" providerId="LiveId" clId="{D1373A29-CE43-4F15-B9BD-4D88727C4232}" dt="2019-04-11T17:20:12.024" v="324" actId="20577"/>
          <ac:spMkLst>
            <pc:docMk/>
            <pc:sldMk cId="1719826645" sldId="265"/>
            <ac:spMk id="3" creationId="{0EA7D6DE-6424-4291-80C7-3128E2D9FD3A}"/>
          </ac:spMkLst>
        </pc:spChg>
      </pc:sldChg>
      <pc:sldChg chg="modSp add">
        <pc:chgData name="Michael Bennett" userId="808163721be62333" providerId="LiveId" clId="{D1373A29-CE43-4F15-B9BD-4D88727C4232}" dt="2019-04-11T17:15:16.810" v="228" actId="20577"/>
        <pc:sldMkLst>
          <pc:docMk/>
          <pc:sldMk cId="1377728673" sldId="266"/>
        </pc:sldMkLst>
        <pc:spChg chg="mod">
          <ac:chgData name="Michael Bennett" userId="808163721be62333" providerId="LiveId" clId="{D1373A29-CE43-4F15-B9BD-4D88727C4232}" dt="2019-04-11T17:15:16.810" v="228" actId="20577"/>
          <ac:spMkLst>
            <pc:docMk/>
            <pc:sldMk cId="1377728673" sldId="266"/>
            <ac:spMk id="3" creationId="{5F54A441-6F4C-4098-9C13-272EB5F9F3BC}"/>
          </ac:spMkLst>
        </pc:spChg>
      </pc:sldChg>
      <pc:sldChg chg="modSp add">
        <pc:chgData name="Michael Bennett" userId="808163721be62333" providerId="LiveId" clId="{D1373A29-CE43-4F15-B9BD-4D88727C4232}" dt="2019-04-11T17:34:40.247" v="565" actId="20577"/>
        <pc:sldMkLst>
          <pc:docMk/>
          <pc:sldMk cId="516077608" sldId="267"/>
        </pc:sldMkLst>
        <pc:spChg chg="mod">
          <ac:chgData name="Michael Bennett" userId="808163721be62333" providerId="LiveId" clId="{D1373A29-CE43-4F15-B9BD-4D88727C4232}" dt="2019-04-11T17:34:40.247" v="565" actId="20577"/>
          <ac:spMkLst>
            <pc:docMk/>
            <pc:sldMk cId="516077608" sldId="267"/>
            <ac:spMk id="2" creationId="{ECAE8222-2571-4D3A-AA71-66BA4ABE03BD}"/>
          </ac:spMkLst>
        </pc:spChg>
        <pc:spChg chg="mod">
          <ac:chgData name="Michael Bennett" userId="808163721be62333" providerId="LiveId" clId="{D1373A29-CE43-4F15-B9BD-4D88727C4232}" dt="2019-04-11T17:29:17.583" v="512" actId="20577"/>
          <ac:spMkLst>
            <pc:docMk/>
            <pc:sldMk cId="516077608" sldId="267"/>
            <ac:spMk id="3" creationId="{B66FE2C1-D4B7-42F3-B58C-21106D6D544E}"/>
          </ac:spMkLst>
        </pc:spChg>
      </pc:sldChg>
      <pc:sldChg chg="modSp add">
        <pc:chgData name="Michael Bennett" userId="808163721be62333" providerId="LiveId" clId="{D1373A29-CE43-4F15-B9BD-4D88727C4232}" dt="2019-04-11T17:25:22.414" v="401" actId="20577"/>
        <pc:sldMkLst>
          <pc:docMk/>
          <pc:sldMk cId="1961025364" sldId="268"/>
        </pc:sldMkLst>
        <pc:spChg chg="mod">
          <ac:chgData name="Michael Bennett" userId="808163721be62333" providerId="LiveId" clId="{D1373A29-CE43-4F15-B9BD-4D88727C4232}" dt="2019-04-11T17:25:22.414" v="401" actId="20577"/>
          <ac:spMkLst>
            <pc:docMk/>
            <pc:sldMk cId="1961025364" sldId="268"/>
            <ac:spMk id="2" creationId="{3B124B86-EDD4-4B2B-B8CD-CC62DDBE885A}"/>
          </ac:spMkLst>
        </pc:spChg>
      </pc:sldChg>
      <pc:sldChg chg="modSp add">
        <pc:chgData name="Michael Bennett" userId="808163721be62333" providerId="LiveId" clId="{D1373A29-CE43-4F15-B9BD-4D88727C4232}" dt="2019-04-11T17:42:17.935" v="788" actId="313"/>
        <pc:sldMkLst>
          <pc:docMk/>
          <pc:sldMk cId="2989786402" sldId="270"/>
        </pc:sldMkLst>
        <pc:spChg chg="mod">
          <ac:chgData name="Michael Bennett" userId="808163721be62333" providerId="LiveId" clId="{D1373A29-CE43-4F15-B9BD-4D88727C4232}" dt="2019-04-11T17:42:17.935" v="788" actId="313"/>
          <ac:spMkLst>
            <pc:docMk/>
            <pc:sldMk cId="2989786402" sldId="270"/>
            <ac:spMk id="3" creationId="{0EA7D6DE-6424-4291-80C7-3128E2D9FD3A}"/>
          </ac:spMkLst>
        </pc:spChg>
      </pc:sldChg>
      <pc:sldChg chg="modSp add">
        <pc:chgData name="Michael Bennett" userId="808163721be62333" providerId="LiveId" clId="{D1373A29-CE43-4F15-B9BD-4D88727C4232}" dt="2019-04-11T17:39:00.278" v="636"/>
        <pc:sldMkLst>
          <pc:docMk/>
          <pc:sldMk cId="2944303042" sldId="271"/>
        </pc:sldMkLst>
        <pc:spChg chg="mod">
          <ac:chgData name="Michael Bennett" userId="808163721be62333" providerId="LiveId" clId="{D1373A29-CE43-4F15-B9BD-4D88727C4232}" dt="2019-04-11T17:38:01.330" v="580" actId="20577"/>
          <ac:spMkLst>
            <pc:docMk/>
            <pc:sldMk cId="2944303042" sldId="271"/>
            <ac:spMk id="2" creationId="{161FCCE1-CD70-47CD-A881-4C20875245D3}"/>
          </ac:spMkLst>
        </pc:spChg>
        <pc:spChg chg="mod">
          <ac:chgData name="Michael Bennett" userId="808163721be62333" providerId="LiveId" clId="{D1373A29-CE43-4F15-B9BD-4D88727C4232}" dt="2019-04-11T17:39:00.278" v="636"/>
          <ac:spMkLst>
            <pc:docMk/>
            <pc:sldMk cId="2944303042" sldId="271"/>
            <ac:spMk id="3" creationId="{80F9C04B-9B56-4519-8E64-8F38CF7E47B5}"/>
          </ac:spMkLst>
        </pc:spChg>
      </pc:sldChg>
      <pc:sldChg chg="modSp add">
        <pc:chgData name="Michael Bennett" userId="808163721be62333" providerId="LiveId" clId="{D1373A29-CE43-4F15-B9BD-4D88727C4232}" dt="2019-04-11T17:40:34.221" v="751" actId="20577"/>
        <pc:sldMkLst>
          <pc:docMk/>
          <pc:sldMk cId="492609" sldId="272"/>
        </pc:sldMkLst>
        <pc:spChg chg="mod">
          <ac:chgData name="Michael Bennett" userId="808163721be62333" providerId="LiveId" clId="{D1373A29-CE43-4F15-B9BD-4D88727C4232}" dt="2019-04-11T17:39:03.756" v="656" actId="20577"/>
          <ac:spMkLst>
            <pc:docMk/>
            <pc:sldMk cId="492609" sldId="272"/>
            <ac:spMk id="2" creationId="{338F4465-360E-4FF5-B7EE-43DF9EB8DAB9}"/>
          </ac:spMkLst>
        </pc:spChg>
        <pc:spChg chg="mod">
          <ac:chgData name="Michael Bennett" userId="808163721be62333" providerId="LiveId" clId="{D1373A29-CE43-4F15-B9BD-4D88727C4232}" dt="2019-04-11T17:40:34.221" v="751" actId="20577"/>
          <ac:spMkLst>
            <pc:docMk/>
            <pc:sldMk cId="492609" sldId="272"/>
            <ac:spMk id="3" creationId="{BAE9C27C-70F4-404C-BF52-F37B390CB455}"/>
          </ac:spMkLst>
        </pc:spChg>
      </pc:sldChg>
      <pc:sldChg chg="modSp add">
        <pc:chgData name="Michael Bennett" userId="808163721be62333" providerId="LiveId" clId="{D1373A29-CE43-4F15-B9BD-4D88727C4232}" dt="2019-04-11T17:50:04.146" v="1292"/>
        <pc:sldMkLst>
          <pc:docMk/>
          <pc:sldMk cId="1866611752" sldId="273"/>
        </pc:sldMkLst>
        <pc:spChg chg="mod">
          <ac:chgData name="Michael Bennett" userId="808163721be62333" providerId="LiveId" clId="{D1373A29-CE43-4F15-B9BD-4D88727C4232}" dt="2019-04-11T17:50:01.802" v="1291" actId="20577"/>
          <ac:spMkLst>
            <pc:docMk/>
            <pc:sldMk cId="1866611752" sldId="273"/>
            <ac:spMk id="2" creationId="{3B9EAFD3-177F-495A-92BD-9B397FAF3258}"/>
          </ac:spMkLst>
        </pc:spChg>
        <pc:spChg chg="mod">
          <ac:chgData name="Michael Bennett" userId="808163721be62333" providerId="LiveId" clId="{D1373A29-CE43-4F15-B9BD-4D88727C4232}" dt="2019-04-11T17:50:04.146" v="1292"/>
          <ac:spMkLst>
            <pc:docMk/>
            <pc:sldMk cId="1866611752" sldId="273"/>
            <ac:spMk id="3" creationId="{0EA7D6DE-6424-4291-80C7-3128E2D9FD3A}"/>
          </ac:spMkLst>
        </pc:spChg>
      </pc:sldChg>
      <pc:sldChg chg="modSp add">
        <pc:chgData name="Michael Bennett" userId="808163721be62333" providerId="LiveId" clId="{D1373A29-CE43-4F15-B9BD-4D88727C4232}" dt="2019-04-11T17:52:21.955" v="1488"/>
        <pc:sldMkLst>
          <pc:docMk/>
          <pc:sldMk cId="2188607815" sldId="274"/>
        </pc:sldMkLst>
        <pc:spChg chg="mod">
          <ac:chgData name="Michael Bennett" userId="808163721be62333" providerId="LiveId" clId="{D1373A29-CE43-4F15-B9BD-4D88727C4232}" dt="2019-04-11T17:50:07.919" v="1305" actId="20577"/>
          <ac:spMkLst>
            <pc:docMk/>
            <pc:sldMk cId="2188607815" sldId="274"/>
            <ac:spMk id="2" creationId="{C045AE8C-9503-4076-9CFF-0CBAD9FC37D3}"/>
          </ac:spMkLst>
        </pc:spChg>
        <pc:spChg chg="mod">
          <ac:chgData name="Michael Bennett" userId="808163721be62333" providerId="LiveId" clId="{D1373A29-CE43-4F15-B9BD-4D88727C4232}" dt="2019-04-11T17:52:21.955" v="1488"/>
          <ac:spMkLst>
            <pc:docMk/>
            <pc:sldMk cId="2188607815" sldId="274"/>
            <ac:spMk id="3" creationId="{1840784C-AF7C-4CDC-9D38-FEBE29FAF6E7}"/>
          </ac:spMkLst>
        </pc:spChg>
      </pc:sldChg>
      <pc:sldChg chg="modSp add del">
        <pc:chgData name="Michael Bennett" userId="808163721be62333" providerId="LiveId" clId="{D1373A29-CE43-4F15-B9BD-4D88727C4232}" dt="2019-04-17T21:32:46.320" v="1746" actId="2696"/>
        <pc:sldMkLst>
          <pc:docMk/>
          <pc:sldMk cId="1328199188" sldId="275"/>
        </pc:sldMkLst>
        <pc:spChg chg="mod">
          <ac:chgData name="Michael Bennett" userId="808163721be62333" providerId="LiveId" clId="{D1373A29-CE43-4F15-B9BD-4D88727C4232}" dt="2019-04-17T21:28:57.785" v="1495" actId="20577"/>
          <ac:spMkLst>
            <pc:docMk/>
            <pc:sldMk cId="1328199188" sldId="275"/>
            <ac:spMk id="2" creationId="{1C4B258D-5BF0-4D6D-A45F-E35D5D3C3390}"/>
          </ac:spMkLst>
        </pc:spChg>
        <pc:spChg chg="mod">
          <ac:chgData name="Michael Bennett" userId="808163721be62333" providerId="LiveId" clId="{D1373A29-CE43-4F15-B9BD-4D88727C4232}" dt="2019-04-17T21:32:36.879" v="1745"/>
          <ac:spMkLst>
            <pc:docMk/>
            <pc:sldMk cId="1328199188" sldId="275"/>
            <ac:spMk id="3" creationId="{7B58BD07-71A2-44BD-A44E-F35C907EEB71}"/>
          </ac:spMkLst>
        </pc:spChg>
      </pc:sldChg>
      <pc:sldChg chg="modSp add">
        <pc:chgData name="Michael Bennett" userId="808163721be62333" providerId="LiveId" clId="{D1373A29-CE43-4F15-B9BD-4D88727C4232}" dt="2019-04-17T21:32:49.190" v="1751"/>
        <pc:sldMkLst>
          <pc:docMk/>
          <pc:sldMk cId="4209929711" sldId="275"/>
        </pc:sldMkLst>
        <pc:spChg chg="mod">
          <ac:chgData name="Michael Bennett" userId="808163721be62333" providerId="LiveId" clId="{D1373A29-CE43-4F15-B9BD-4D88727C4232}" dt="2019-04-17T21:32:49.190" v="1751"/>
          <ac:spMkLst>
            <pc:docMk/>
            <pc:sldMk cId="4209929711" sldId="275"/>
            <ac:spMk id="2" creationId="{D25978A5-D8CB-4ADB-AB89-757889BB42B7}"/>
          </ac:spMkLst>
        </pc:spChg>
      </pc:sldChg>
      <pc:sldChg chg="addSp delSp modSp add del">
        <pc:chgData name="Michael Bennett" userId="808163721be62333" providerId="LiveId" clId="{D1373A29-CE43-4F15-B9BD-4D88727C4232}" dt="2019-04-17T21:32:36.876" v="1744" actId="2696"/>
        <pc:sldMkLst>
          <pc:docMk/>
          <pc:sldMk cId="2048474833" sldId="276"/>
        </pc:sldMkLst>
        <pc:spChg chg="mod">
          <ac:chgData name="Michael Bennett" userId="808163721be62333" providerId="LiveId" clId="{D1373A29-CE43-4F15-B9BD-4D88727C4232}" dt="2019-04-17T21:31:32.678" v="1743" actId="14100"/>
          <ac:spMkLst>
            <pc:docMk/>
            <pc:sldMk cId="2048474833" sldId="276"/>
            <ac:spMk id="2" creationId="{61BD6568-E3DC-4CA7-BDA1-8877CC89FFA6}"/>
          </ac:spMkLst>
        </pc:spChg>
        <pc:spChg chg="del">
          <ac:chgData name="Michael Bennett" userId="808163721be62333" providerId="LiveId" clId="{D1373A29-CE43-4F15-B9BD-4D88727C4232}" dt="2019-04-17T21:29:37.511" v="1706" actId="478"/>
          <ac:spMkLst>
            <pc:docMk/>
            <pc:sldMk cId="2048474833" sldId="276"/>
            <ac:spMk id="3" creationId="{23F1818F-78B7-4E2E-8203-C10D60DE1070}"/>
          </ac:spMkLst>
        </pc:spChg>
        <pc:picChg chg="add mod">
          <ac:chgData name="Michael Bennett" userId="808163721be62333" providerId="LiveId" clId="{D1373A29-CE43-4F15-B9BD-4D88727C4232}" dt="2019-04-17T21:30:52.648" v="1710" actId="1076"/>
          <ac:picMkLst>
            <pc:docMk/>
            <pc:sldMk cId="2048474833" sldId="276"/>
            <ac:picMk id="5" creationId="{FFCB75DB-18B7-4FAB-84C3-3753EB8E9D13}"/>
          </ac:picMkLst>
        </pc:picChg>
      </pc:sldChg>
      <pc:sldChg chg="modSp add del">
        <pc:chgData name="Michael Bennett" userId="808163721be62333" providerId="LiveId" clId="{D1373A29-CE43-4F15-B9BD-4D88727C4232}" dt="2019-04-17T21:28:58.307" v="1497" actId="2696"/>
        <pc:sldMkLst>
          <pc:docMk/>
          <pc:sldMk cId="3073916807" sldId="276"/>
        </pc:sldMkLst>
        <pc:spChg chg="mod">
          <ac:chgData name="Michael Bennett" userId="808163721be62333" providerId="LiveId" clId="{D1373A29-CE43-4F15-B9BD-4D88727C4232}" dt="2019-04-17T21:28:58.083" v="1496"/>
          <ac:spMkLst>
            <pc:docMk/>
            <pc:sldMk cId="3073916807" sldId="276"/>
            <ac:spMk id="2" creationId="{FB5B351E-26A7-4003-98F4-3795DDB576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4F4DF-1606-4184-A3C7-0814BB3B3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A36FB-D457-41FA-B6BE-341C546ED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5E3AC-37D3-4172-BF81-B1E48072E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F565C-B051-4052-9820-5281A6ED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9B0E4-9DE0-4A05-A992-AA677C7F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9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BAC0-DF24-4D6C-B0A0-1EC5D871D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24FDE-3C29-44F3-A2D8-8A02F22CD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E0593-D522-485E-95BA-B613CC26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71977-7928-4BCD-9EC8-1231495EB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2F946-1484-4FC4-8CF6-B34FB7A9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3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AB222-7B79-4D44-AA5C-CD1BBB3C0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EFFA3-28A8-49E0-BD40-71BED9BB2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8093F-C1D0-4867-BF31-420FF0A1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D5CC8-FC1F-40E3-8639-181A0721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963F1-65E4-4F1F-B2FC-77A8458A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6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DD8D-69E1-4D2E-93F4-FFE4A366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C2F44-E1AF-4891-AA36-A3FD13B3A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157BF-004B-4121-8EBF-8F6CA6A4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3D4F6-85A7-4025-9C67-CC98E78C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A86C-5B5C-4B87-9354-79662191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4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9D4D-408B-4CD7-B7E9-B43FBDFE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DA36B-11F9-4409-BB73-03C8FD19F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28A32-BF55-4218-B267-FE9BDCD4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8E7DB-80DE-4147-A353-651A1AC4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4B9E4-A4D7-4AF7-B036-10F21599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9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B63AE-51F4-4244-9534-458999C2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5F861-C518-47AA-A557-87272CD53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38F82-3BEF-4CCE-ABEA-3719DC0F7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2CA4D-1573-46C5-BA21-712E8E88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AFE56-AD7E-4C03-ACC8-4D79DDC3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99084-CCCA-4B29-B21C-EB13837B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8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72CDD-A3EF-4B48-ADDD-686317E1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AC195-9388-4F6B-9FAB-8EAB05397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794C5-2F05-45AA-9A10-DBB65BA24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8C4AE9-85C6-4B16-9DC9-6D4A3BB1C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A6EE73-AA6D-475C-B8CD-DFB8E857B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7593B8-9CC7-40E2-95BE-11AE2AE8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544-7860-4770-AD59-4859D54A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A0FC1-AA43-4FB5-838F-B74BBF06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4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5B428-9963-4062-8110-3D1327003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5F78D-6476-488C-AE3D-33E961E5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C9EC9-4E3C-4A5A-BD32-46F190BDB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046EA-AC42-48FB-B64B-FD5E15910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A268D2-BDF2-4102-A821-4C873556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517F4-802F-40D0-8F39-35775808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F584D-20D8-44AE-B575-EF4732C0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7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F09A-137C-4E26-B29F-912A38CE6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9CD1E-B7C1-4E65-B5FE-72CAB8E5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26C78-8F3D-49A7-A9EA-89F94FA49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5EFE1-12AE-4EC7-A8D5-F19EE97A4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807AD-DD4A-4CB1-A7DC-EF7580F7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7A545-55D3-44AB-BFD6-1F3B8A73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2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61D7-5E18-4AA8-ABF0-B7629B563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BCF4F1-2C3C-4E30-8F5E-8322D82B2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2F78A-A742-4552-812C-2766D33CC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D4203-204A-43B0-ADFC-F140E0B6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4387B-2C05-4CA3-BDF3-127C42187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63E35-CDE2-40B9-97F2-83E6520B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9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84AC1E-9E12-42E3-B856-F005B740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E8791-544B-41BB-80AC-FB6E40F7A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49951-2807-4693-AEFF-2108833CD2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E6561-1404-40F0-82F5-5673308C386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ABFA3-1C68-4625-A85F-6D9211D0B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4E371-EAE2-40B4-8597-EB39ED6F4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F628-87A5-4D6F-9643-5BF63BC5E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EE6B7-4CB9-40D6-854B-10590F582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DLT Framework for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1C254-29A8-4A58-A094-9A1DBA37D2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OMG Blockchain PSIG</a:t>
            </a:r>
          </a:p>
          <a:p>
            <a:r>
              <a:rPr lang="en-US" dirty="0"/>
              <a:t>Working deck for discussions</a:t>
            </a:r>
          </a:p>
          <a:p>
            <a:endParaRPr lang="en-US" dirty="0"/>
          </a:p>
          <a:p>
            <a:r>
              <a:rPr lang="en-US" dirty="0"/>
              <a:t>With notes and edits </a:t>
            </a:r>
            <a:r>
              <a:rPr lang="en-US"/>
              <a:t>during 11 </a:t>
            </a:r>
            <a:r>
              <a:rPr lang="en-US" dirty="0"/>
              <a:t>April 2019 call</a:t>
            </a:r>
          </a:p>
        </p:txBody>
      </p:sp>
    </p:spTree>
    <p:extLst>
      <p:ext uri="{BB962C8B-B14F-4D97-AF65-F5344CB8AC3E}">
        <p14:creationId xmlns:p14="http://schemas.microsoft.com/office/powerpoint/2010/main" val="705035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E8222-2571-4D3A-AA71-66BA4ABE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‘DIKUW Model’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FE2C1-D4B7-42F3-B58C-21106D6D5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Elemental Data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Wisdom</a:t>
            </a:r>
          </a:p>
        </p:txBody>
      </p:sp>
    </p:spTree>
    <p:extLst>
      <p:ext uri="{BB962C8B-B14F-4D97-AF65-F5344CB8AC3E}">
        <p14:creationId xmlns:p14="http://schemas.microsoft.com/office/powerpoint/2010/main" val="51607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24B86-EDD4-4B2B-B8CD-CC62DDBE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96E3C-0821-4212-9E20-6D29DC1DB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2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AFD3-177F-495A-92BD-9B397FAF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Framework Abstractions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7D6DE-6424-4291-80C7-3128E2D9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Step 1: Unique Identifiers</a:t>
            </a:r>
          </a:p>
          <a:p>
            <a:pPr lvl="1"/>
            <a:r>
              <a:rPr lang="en-US" dirty="0"/>
              <a:t>Step 2: Reference Data (non contextual) – elemental data</a:t>
            </a:r>
          </a:p>
          <a:p>
            <a:pPr lvl="1"/>
            <a:r>
              <a:rPr lang="en-US" dirty="0"/>
              <a:t>Step 3:</a:t>
            </a:r>
            <a:r>
              <a:rPr lang="en-US" baseline="0" dirty="0"/>
              <a:t> Contexts: temporal and environment</a:t>
            </a:r>
          </a:p>
          <a:p>
            <a:pPr lvl="2"/>
            <a:r>
              <a:rPr lang="en-US" dirty="0"/>
              <a:t>Environment (market)</a:t>
            </a:r>
          </a:p>
          <a:p>
            <a:pPr lvl="2"/>
            <a:r>
              <a:rPr lang="en-US" baseline="0" dirty="0"/>
              <a:t>Current time</a:t>
            </a:r>
          </a:p>
          <a:p>
            <a:pPr lvl="2"/>
            <a:r>
              <a:rPr lang="en-US" dirty="0"/>
              <a:t>Future time (prediction)</a:t>
            </a:r>
          </a:p>
          <a:p>
            <a:pPr lvl="2"/>
            <a:r>
              <a:rPr lang="en-US" baseline="0" dirty="0"/>
              <a:t>Physical environment (DLT etc.)</a:t>
            </a:r>
          </a:p>
          <a:p>
            <a:pPr lvl="1"/>
            <a:r>
              <a:rPr lang="en-US" baseline="0" dirty="0"/>
              <a:t>Step 4: Analytics: data -&gt; knowledge</a:t>
            </a:r>
          </a:p>
          <a:p>
            <a:pPr lvl="2"/>
            <a:r>
              <a:rPr lang="en-US" dirty="0"/>
              <a:t>Aggregated information</a:t>
            </a:r>
            <a:endParaRPr lang="en-US" baseline="0" dirty="0"/>
          </a:p>
          <a:p>
            <a:pPr lvl="1"/>
            <a:r>
              <a:rPr lang="en-US" baseline="0" dirty="0"/>
              <a:t>Step 5: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989786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CCE1-CD70-47CD-A881-4C208752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DLT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9C04B-9B56-4519-8E64-8F38CF7E4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 in the DLT for time</a:t>
            </a:r>
            <a:r>
              <a:rPr lang="en-US" baseline="0" dirty="0"/>
              <a:t> frames</a:t>
            </a:r>
          </a:p>
          <a:p>
            <a:pPr lvl="1"/>
            <a:r>
              <a:rPr lang="en-US" dirty="0"/>
              <a:t>= Step 3</a:t>
            </a:r>
          </a:p>
        </p:txBody>
      </p:sp>
    </p:spTree>
    <p:extLst>
      <p:ext uri="{BB962C8B-B14F-4D97-AF65-F5344CB8AC3E}">
        <p14:creationId xmlns:p14="http://schemas.microsoft.com/office/powerpoint/2010/main" val="2944303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F4465-360E-4FF5-B7EE-43DF9EB8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Analytics Generally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9C27C-70F4-404C-BF52-F37B390CB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analytics for:</a:t>
            </a:r>
          </a:p>
          <a:p>
            <a:pPr lvl="1"/>
            <a:r>
              <a:rPr lang="en-US" dirty="0"/>
              <a:t>Individual things</a:t>
            </a:r>
          </a:p>
          <a:p>
            <a:pPr lvl="1"/>
            <a:r>
              <a:rPr lang="en-US" dirty="0"/>
              <a:t>Aggregations of things</a:t>
            </a:r>
          </a:p>
          <a:p>
            <a:pPr lvl="1"/>
            <a:r>
              <a:rPr lang="en-US" dirty="0"/>
              <a:t>Underlying technologies</a:t>
            </a:r>
          </a:p>
        </p:txBody>
      </p:sp>
    </p:spTree>
    <p:extLst>
      <p:ext uri="{BB962C8B-B14F-4D97-AF65-F5344CB8AC3E}">
        <p14:creationId xmlns:p14="http://schemas.microsoft.com/office/powerpoint/2010/main" val="49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2C9D-00E0-4132-B0E1-80B34B6E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9741E-FAED-4B11-85DE-7D529AF4C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5x7 grid?</a:t>
            </a:r>
          </a:p>
          <a:p>
            <a:r>
              <a:rPr lang="en-US" dirty="0"/>
              <a:t>Identify abstractions that are neutral to Retail, Finance</a:t>
            </a:r>
          </a:p>
          <a:p>
            <a:r>
              <a:rPr lang="en-US" dirty="0"/>
              <a:t>Specifics</a:t>
            </a:r>
            <a:r>
              <a:rPr lang="en-US" baseline="0" dirty="0"/>
              <a:t> for Retail, others</a:t>
            </a:r>
          </a:p>
          <a:p>
            <a:endParaRPr lang="en-US" baseline="0" dirty="0"/>
          </a:p>
          <a:p>
            <a:pPr lvl="0"/>
            <a:r>
              <a:rPr lang="en-US" dirty="0"/>
              <a:t>RFP (for Block specific treatment of the 5 steps and 7 layers)?</a:t>
            </a:r>
          </a:p>
          <a:p>
            <a:pPr lvl="1"/>
            <a:r>
              <a:rPr lang="en-US" dirty="0"/>
              <a:t>Might be &gt;1 RFP</a:t>
            </a:r>
          </a:p>
          <a:p>
            <a:pPr lvl="1"/>
            <a:r>
              <a:rPr lang="en-US" dirty="0"/>
              <a:t>E.g. RFP for lowest layers (Step 1 and 2)</a:t>
            </a:r>
          </a:p>
          <a:p>
            <a:pPr lvl="1"/>
            <a:r>
              <a:rPr lang="en-US" dirty="0"/>
              <a:t>Another RFP for Step 3 etc. </a:t>
            </a:r>
          </a:p>
          <a:p>
            <a:pPr lvl="1"/>
            <a:r>
              <a:rPr lang="en-US" dirty="0"/>
              <a:t>Separate RFP for Reporting (e.g.</a:t>
            </a:r>
            <a:r>
              <a:rPr lang="en-US" baseline="0" dirty="0"/>
              <a:t> SBRM)</a:t>
            </a:r>
          </a:p>
          <a:p>
            <a:pPr lvl="2"/>
            <a:r>
              <a:rPr lang="en-US" dirty="0"/>
              <a:t>Also FERM on Risk, in Finance</a:t>
            </a:r>
          </a:p>
        </p:txBody>
      </p:sp>
    </p:spTree>
    <p:extLst>
      <p:ext uri="{BB962C8B-B14F-4D97-AF65-F5344CB8AC3E}">
        <p14:creationId xmlns:p14="http://schemas.microsoft.com/office/powerpoint/2010/main" val="2736831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78A5-D8CB-4ADB-AB89-757889BB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38441-F11A-41C6-91C3-F17F2C0D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2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A986-97AC-4938-A3C1-B9E8D6FE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Deck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66A90-B64F-4F8C-8AA0-3FE94306C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5-stage</a:t>
            </a:r>
            <a:r>
              <a:rPr lang="en-US" baseline="0" dirty="0"/>
              <a:t> data framework from Lars </a:t>
            </a:r>
            <a:r>
              <a:rPr lang="en-US" baseline="0" dirty="0" err="1"/>
              <a:t>Toomre</a:t>
            </a:r>
            <a:r>
              <a:rPr lang="en-US" baseline="0" dirty="0"/>
              <a:t> (Brass Rat Capital)</a:t>
            </a:r>
          </a:p>
          <a:p>
            <a:r>
              <a:rPr lang="en-US" baseline="0" dirty="0"/>
              <a:t>Adapting this to Retail</a:t>
            </a:r>
          </a:p>
          <a:p>
            <a:r>
              <a:rPr lang="en-US" baseline="0" dirty="0"/>
              <a:t>Other similar things</a:t>
            </a:r>
          </a:p>
          <a:p>
            <a:r>
              <a:rPr lang="en-US" baseline="0" dirty="0"/>
              <a:t>Use of 7-layer model or analogue of that? </a:t>
            </a:r>
          </a:p>
          <a:p>
            <a:r>
              <a:rPr lang="en-US" baseline="0" dirty="0"/>
              <a:t>Overall framework</a:t>
            </a:r>
          </a:p>
          <a:p>
            <a:r>
              <a:rPr lang="en-US" baseline="0" dirty="0"/>
              <a:t>Does this make a good RFP?</a:t>
            </a:r>
          </a:p>
          <a:p>
            <a:pPr lvl="1"/>
            <a:r>
              <a:rPr lang="en-US" dirty="0"/>
              <a:t>Retail specific? </a:t>
            </a:r>
          </a:p>
          <a:p>
            <a:pPr lvl="1"/>
            <a:r>
              <a:rPr lang="en-US" dirty="0"/>
              <a:t>More general?</a:t>
            </a:r>
          </a:p>
        </p:txBody>
      </p:sp>
    </p:spTree>
    <p:extLst>
      <p:ext uri="{BB962C8B-B14F-4D97-AF65-F5344CB8AC3E}">
        <p14:creationId xmlns:p14="http://schemas.microsoft.com/office/powerpoint/2010/main" val="243062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AFD3-177F-495A-92BD-9B397FAF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Framework in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7D6DE-6424-4291-80C7-3128E2D9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Step 1: Unique Identifiers</a:t>
            </a:r>
          </a:p>
          <a:p>
            <a:pPr lvl="1"/>
            <a:r>
              <a:rPr lang="en-US" dirty="0"/>
              <a:t>Step 2: Reference Data</a:t>
            </a:r>
          </a:p>
          <a:p>
            <a:pPr lvl="1"/>
            <a:r>
              <a:rPr lang="en-US" dirty="0"/>
              <a:t>Step 3:</a:t>
            </a:r>
            <a:r>
              <a:rPr lang="en-US" baseline="0" dirty="0"/>
              <a:t> Probabilistic Cash flows</a:t>
            </a:r>
          </a:p>
          <a:p>
            <a:pPr lvl="1"/>
            <a:r>
              <a:rPr lang="en-US" baseline="0" dirty="0"/>
              <a:t>Step 4: Analytics</a:t>
            </a:r>
          </a:p>
          <a:p>
            <a:pPr lvl="1"/>
            <a:r>
              <a:rPr lang="en-US" baseline="0" dirty="0"/>
              <a:t>Step 5: Reporting and Decision making</a:t>
            </a:r>
          </a:p>
          <a:p>
            <a:pPr lvl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36640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1919-EAF6-4BB4-A1DD-43E3545D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Framework in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4A441-6F4C-4098-9C13-272EB5F9F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Step 1: Unique Identifiers</a:t>
            </a:r>
          </a:p>
          <a:p>
            <a:pPr lvl="1"/>
            <a:r>
              <a:rPr lang="en-US" dirty="0"/>
              <a:t>Step 2: Reference Data</a:t>
            </a:r>
          </a:p>
          <a:p>
            <a:pPr lvl="1"/>
            <a:r>
              <a:rPr lang="en-US" dirty="0"/>
              <a:t>Step 3:</a:t>
            </a:r>
            <a:r>
              <a:rPr lang="en-US" baseline="0" dirty="0"/>
              <a:t> Probabilistic Cash flows</a:t>
            </a:r>
          </a:p>
          <a:p>
            <a:pPr lvl="2"/>
            <a:r>
              <a:rPr lang="en-US" baseline="0" dirty="0"/>
              <a:t>Influence from external events / rates</a:t>
            </a:r>
          </a:p>
          <a:p>
            <a:pPr lvl="1"/>
            <a:r>
              <a:rPr lang="en-US" baseline="0" dirty="0"/>
              <a:t>Step 4: Analytics</a:t>
            </a:r>
          </a:p>
          <a:p>
            <a:pPr lvl="2"/>
            <a:r>
              <a:rPr lang="en-US" baseline="0" dirty="0"/>
              <a:t>Overall portfolio</a:t>
            </a:r>
          </a:p>
          <a:p>
            <a:pPr lvl="1"/>
            <a:r>
              <a:rPr lang="en-US" baseline="0" dirty="0"/>
              <a:t>Step 5: Reporting and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137772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AFD3-177F-495A-92BD-9B397FAF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Framework in Finance: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7D6DE-6424-4291-80C7-3128E2D9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Step 1: Unique Identifiers – FIGI/ISIN, LEI</a:t>
            </a:r>
          </a:p>
          <a:p>
            <a:pPr lvl="1"/>
            <a:r>
              <a:rPr lang="en-US" dirty="0"/>
              <a:t>Step 2: Reference Data – FIBO (basic domains)</a:t>
            </a:r>
          </a:p>
          <a:p>
            <a:pPr lvl="1"/>
            <a:r>
              <a:rPr lang="en-US" dirty="0"/>
              <a:t>Step 3:</a:t>
            </a:r>
            <a:r>
              <a:rPr lang="en-US" baseline="0" dirty="0"/>
              <a:t> Probabilistic Cash flows – ACTUS</a:t>
            </a:r>
          </a:p>
          <a:p>
            <a:pPr lvl="1"/>
            <a:r>
              <a:rPr lang="en-US" baseline="0" dirty="0"/>
              <a:t>Step 4: Analytics – aggregate</a:t>
            </a:r>
            <a:r>
              <a:rPr lang="en-US" dirty="0"/>
              <a:t> level</a:t>
            </a:r>
            <a:endParaRPr lang="en-US" baseline="0" dirty="0"/>
          </a:p>
          <a:p>
            <a:pPr lvl="1"/>
            <a:r>
              <a:rPr lang="en-US" baseline="0" dirty="0"/>
              <a:t>Step 5: Reporting and Decision making</a:t>
            </a:r>
          </a:p>
          <a:p>
            <a:pPr lvl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9243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AFD3-177F-495A-92BD-9B397FAF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Framework in Retail - </a:t>
            </a:r>
            <a:r>
              <a:rPr lang="en-US" dirty="0" err="1"/>
              <a:t>possibles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7D6DE-6424-4291-80C7-3128E2D9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Step 1: Unique Identifiers – GS1</a:t>
            </a:r>
          </a:p>
          <a:p>
            <a:pPr lvl="1"/>
            <a:r>
              <a:rPr lang="en-US" dirty="0"/>
              <a:t>Step 2: Reference Data – ARTS</a:t>
            </a:r>
          </a:p>
          <a:p>
            <a:pPr lvl="1"/>
            <a:r>
              <a:rPr lang="en-US" dirty="0"/>
              <a:t>Step 3:</a:t>
            </a:r>
            <a:r>
              <a:rPr lang="en-US" baseline="0" dirty="0"/>
              <a:t> Temporal Data – JIT, Logistics? </a:t>
            </a:r>
          </a:p>
          <a:p>
            <a:pPr lvl="2"/>
            <a:r>
              <a:rPr lang="en-US" dirty="0"/>
              <a:t>Need process descriptions to define the context(s)</a:t>
            </a:r>
            <a:endParaRPr lang="en-US" baseline="0" dirty="0"/>
          </a:p>
          <a:p>
            <a:pPr lvl="1"/>
            <a:r>
              <a:rPr lang="en-US" baseline="0" dirty="0"/>
              <a:t>Step 4: Analytics – aggregated</a:t>
            </a:r>
            <a:r>
              <a:rPr lang="en-US" dirty="0"/>
              <a:t> information</a:t>
            </a:r>
            <a:endParaRPr lang="en-US" baseline="0" dirty="0"/>
          </a:p>
          <a:p>
            <a:pPr lvl="1"/>
            <a:r>
              <a:rPr lang="en-US" baseline="0" dirty="0"/>
              <a:t>Step 5: Reporting and Decision making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KPIs etc.</a:t>
            </a:r>
          </a:p>
          <a:p>
            <a:pPr lvl="1"/>
            <a:endParaRPr lang="en-US" dirty="0"/>
          </a:p>
          <a:p>
            <a:pPr lvl="1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each 5-step thing, what is the process that is supported?</a:t>
            </a:r>
          </a:p>
          <a:p>
            <a:pPr lvl="2"/>
            <a:r>
              <a:rPr lang="en-US" dirty="0"/>
              <a:t>E.g. ID of account holder in a specific financial process</a:t>
            </a:r>
            <a:endParaRPr lang="en-US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07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AFD3-177F-495A-92BD-9B397FAF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Framework Abstractions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7D6DE-6424-4291-80C7-3128E2D9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Step 1: Unique Identifiers</a:t>
            </a:r>
          </a:p>
          <a:p>
            <a:pPr lvl="1"/>
            <a:r>
              <a:rPr lang="en-US" dirty="0"/>
              <a:t>Step 2: Reference Data</a:t>
            </a:r>
          </a:p>
          <a:p>
            <a:pPr lvl="1"/>
            <a:r>
              <a:rPr lang="en-US" dirty="0"/>
              <a:t>Step 3:</a:t>
            </a:r>
            <a:r>
              <a:rPr lang="en-US" baseline="0" dirty="0"/>
              <a:t> Temporal Data / predictions</a:t>
            </a:r>
          </a:p>
          <a:p>
            <a:pPr lvl="2"/>
            <a:r>
              <a:rPr lang="en-US" dirty="0"/>
              <a:t>Environment</a:t>
            </a:r>
          </a:p>
          <a:p>
            <a:pPr lvl="2"/>
            <a:r>
              <a:rPr lang="en-US" baseline="0" dirty="0"/>
              <a:t>Current time</a:t>
            </a:r>
          </a:p>
          <a:p>
            <a:pPr lvl="2"/>
            <a:r>
              <a:rPr lang="en-US" dirty="0"/>
              <a:t>Future time (prediction)</a:t>
            </a:r>
            <a:endParaRPr lang="en-US" baseline="0" dirty="0"/>
          </a:p>
          <a:p>
            <a:pPr lvl="1"/>
            <a:r>
              <a:rPr lang="en-US" baseline="0" dirty="0"/>
              <a:t>Step 4: Analytics</a:t>
            </a:r>
          </a:p>
          <a:p>
            <a:pPr lvl="2"/>
            <a:r>
              <a:rPr lang="en-US" dirty="0"/>
              <a:t>Aggregated information</a:t>
            </a:r>
            <a:endParaRPr lang="en-US" baseline="0" dirty="0"/>
          </a:p>
          <a:p>
            <a:pPr lvl="1"/>
            <a:r>
              <a:rPr lang="en-US" baseline="0" dirty="0"/>
              <a:t>Step 5: Reporting and Decision making</a:t>
            </a:r>
          </a:p>
          <a:p>
            <a:pPr lvl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71982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AFD3-177F-495A-92BD-9B397FAF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Framework as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7D6DE-6424-4291-80C7-3128E2D9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Step 1: Identify</a:t>
            </a:r>
          </a:p>
          <a:p>
            <a:pPr lvl="1"/>
            <a:r>
              <a:rPr lang="en-US" dirty="0"/>
              <a:t>Step 2: Reference </a:t>
            </a:r>
          </a:p>
          <a:p>
            <a:pPr lvl="1"/>
            <a:r>
              <a:rPr lang="en-US" dirty="0"/>
              <a:t>Step 3:</a:t>
            </a:r>
            <a:r>
              <a:rPr lang="en-US" baseline="0" dirty="0"/>
              <a:t> Contextualize</a:t>
            </a:r>
          </a:p>
          <a:p>
            <a:pPr lvl="1"/>
            <a:r>
              <a:rPr lang="en-US" baseline="0" dirty="0"/>
              <a:t>Step 4: Analyze in aggregate</a:t>
            </a:r>
          </a:p>
          <a:p>
            <a:pPr lvl="1"/>
            <a:r>
              <a:rPr lang="en-US" baseline="0" dirty="0"/>
              <a:t>Step 5: Report</a:t>
            </a:r>
          </a:p>
        </p:txBody>
      </p:sp>
    </p:spTree>
    <p:extLst>
      <p:ext uri="{BB962C8B-B14F-4D97-AF65-F5344CB8AC3E}">
        <p14:creationId xmlns:p14="http://schemas.microsoft.com/office/powerpoint/2010/main" val="186661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AE8C-9503-4076-9CFF-0CBAD9FC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DLT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0784C-AF7C-4CDC-9D38-FEBE29FAF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also repeat this pattern in DLT specifically</a:t>
            </a:r>
          </a:p>
          <a:p>
            <a:pPr lvl="1"/>
            <a:r>
              <a:rPr lang="en-US" dirty="0"/>
              <a:t>MB skeptical about this</a:t>
            </a:r>
          </a:p>
          <a:p>
            <a:pPr lvl="0"/>
            <a:r>
              <a:rPr lang="en-US" dirty="0"/>
              <a:t>Using DLT as a technology as a way to validate this framework</a:t>
            </a:r>
          </a:p>
          <a:p>
            <a:pPr lvl="1"/>
            <a:r>
              <a:rPr lang="en-US" dirty="0"/>
              <a:t>Or as a way to implement this Framework</a:t>
            </a:r>
          </a:p>
        </p:txBody>
      </p:sp>
    </p:spTree>
    <p:extLst>
      <p:ext uri="{BB962C8B-B14F-4D97-AF65-F5344CB8AC3E}">
        <p14:creationId xmlns:p14="http://schemas.microsoft.com/office/powerpoint/2010/main" val="218860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546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 DLT Framework for Data</vt:lpstr>
      <vt:lpstr>This Deck</vt:lpstr>
      <vt:lpstr>5-Part Framework in Finance</vt:lpstr>
      <vt:lpstr>5-Part Framework in Finance</vt:lpstr>
      <vt:lpstr>5-Part Framework in Finance: Details</vt:lpstr>
      <vt:lpstr>5-Part Framework in Retail - possibles</vt:lpstr>
      <vt:lpstr>5-Part Framework Abstractions</vt:lpstr>
      <vt:lpstr>5-Part Framework as verbs</vt:lpstr>
      <vt:lpstr>Steps in DLT</vt:lpstr>
      <vt:lpstr>‘DIKUW Model’</vt:lpstr>
      <vt:lpstr>Then</vt:lpstr>
      <vt:lpstr>5-Part Framework Abstractions</vt:lpstr>
      <vt:lpstr>DLT Analytics</vt:lpstr>
      <vt:lpstr>Analytics Generally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DLT Framework for Data</dc:title>
  <dc:creator>Mike</dc:creator>
  <cp:lastModifiedBy>Mike</cp:lastModifiedBy>
  <cp:revision>1</cp:revision>
  <dcterms:created xsi:type="dcterms:W3CDTF">2019-04-11T16:42:59Z</dcterms:created>
  <dcterms:modified xsi:type="dcterms:W3CDTF">2019-04-17T22:31:49Z</dcterms:modified>
</cp:coreProperties>
</file>